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63" r:id="rId2"/>
    <p:sldId id="312" r:id="rId3"/>
    <p:sldId id="294" r:id="rId4"/>
    <p:sldId id="314" r:id="rId5"/>
    <p:sldId id="315" r:id="rId6"/>
    <p:sldId id="318" r:id="rId7"/>
    <p:sldId id="319" r:id="rId8"/>
    <p:sldId id="321" r:id="rId9"/>
    <p:sldId id="320" r:id="rId10"/>
    <p:sldId id="297" r:id="rId11"/>
    <p:sldId id="298" r:id="rId12"/>
    <p:sldId id="299" r:id="rId13"/>
    <p:sldId id="311" r:id="rId14"/>
    <p:sldId id="268" r:id="rId15"/>
    <p:sldId id="270" r:id="rId16"/>
    <p:sldId id="273" r:id="rId17"/>
    <p:sldId id="274" r:id="rId18"/>
    <p:sldId id="275" r:id="rId19"/>
    <p:sldId id="276" r:id="rId20"/>
    <p:sldId id="335" r:id="rId21"/>
    <p:sldId id="279" r:id="rId22"/>
    <p:sldId id="281" r:id="rId23"/>
    <p:sldId id="308" r:id="rId24"/>
    <p:sldId id="306" r:id="rId25"/>
    <p:sldId id="324" r:id="rId26"/>
    <p:sldId id="322" r:id="rId27"/>
    <p:sldId id="323" r:id="rId28"/>
    <p:sldId id="328" r:id="rId29"/>
    <p:sldId id="327" r:id="rId30"/>
    <p:sldId id="325" r:id="rId31"/>
    <p:sldId id="329" r:id="rId32"/>
    <p:sldId id="332" r:id="rId33"/>
    <p:sldId id="309" r:id="rId34"/>
    <p:sldId id="286" r:id="rId35"/>
    <p:sldId id="334" r:id="rId36"/>
    <p:sldId id="289" r:id="rId37"/>
    <p:sldId id="290" r:id="rId38"/>
    <p:sldId id="291" r:id="rId39"/>
    <p:sldId id="333" r:id="rId40"/>
    <p:sldId id="292" r:id="rId41"/>
    <p:sldId id="293" r:id="rId42"/>
    <p:sldId id="262" r:id="rId43"/>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CA20"/>
    <a:srgbClr val="0033CC"/>
    <a:srgbClr val="000099"/>
    <a:srgbClr val="3399FF"/>
    <a:srgbClr val="337D4C"/>
    <a:srgbClr val="FF9900"/>
    <a:srgbClr val="996633"/>
    <a:srgbClr val="9A7200"/>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4" autoAdjust="0"/>
    <p:restoredTop sz="90485" autoAdjust="0"/>
  </p:normalViewPr>
  <p:slideViewPr>
    <p:cSldViewPr>
      <p:cViewPr varScale="1">
        <p:scale>
          <a:sx n="67" d="100"/>
          <a:sy n="67" d="100"/>
        </p:scale>
        <p:origin x="1494"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a:defRPr/>
            </a:pPr>
            <a:fld id="{C8BF8F2D-8095-4D01-B6C2-E204860949E0}" type="datetimeFigureOut">
              <a:rPr lang="en-US"/>
              <a:pPr>
                <a:defRPr/>
              </a:pPr>
              <a:t>19/05/2015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a:defRPr/>
            </a:pPr>
            <a:fld id="{88458BFE-BC6C-4673-A21C-60646BF5F706}" type="slidenum">
              <a:rPr lang="en-US"/>
              <a:pPr>
                <a:defRPr/>
              </a:pPr>
              <a:t>‹#›</a:t>
            </a:fld>
            <a:endParaRPr lang="en-US"/>
          </a:p>
        </p:txBody>
      </p:sp>
    </p:spTree>
    <p:extLst>
      <p:ext uri="{BB962C8B-B14F-4D97-AF65-F5344CB8AC3E}">
        <p14:creationId xmlns:p14="http://schemas.microsoft.com/office/powerpoint/2010/main" val="11278016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eaLnBrk="1" hangingPunct="1">
              <a:spcBef>
                <a:spcPct val="0"/>
              </a:spcBef>
              <a:buFontTx/>
              <a:buChar char="-"/>
            </a:pPr>
            <a:r>
              <a:rPr lang="en-US" altLang="en-US" smtClean="0"/>
              <a:t>Xin chào thầy cô trong hội đồng và các bạn. Tôi tên Nguyễn Thanh Phi, sinh viên ngành Kỹ thuật phần mềm K37</a:t>
            </a:r>
          </a:p>
          <a:p>
            <a:pPr marL="171450" indent="-171450" eaLnBrk="1" hangingPunct="1">
              <a:spcBef>
                <a:spcPct val="0"/>
              </a:spcBef>
              <a:buFontTx/>
              <a:buChar char="-"/>
            </a:pPr>
            <a:r>
              <a:rPr lang="en-US" altLang="en-US" smtClean="0"/>
              <a:t>Tôi xin trình báo cáo luận văn tốt nghiệp của mình, đề tài phát triển trò chơi chinh phục tháp Hà Nội trên nền tảng Windows Phone 8</a:t>
            </a:r>
          </a:p>
        </p:txBody>
      </p:sp>
      <p:sp>
        <p:nvSpPr>
          <p:cNvPr id="51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F8DA7EA-7D43-4E43-B577-53F3DA3571C3}" type="slidenum">
              <a:rPr lang="en-US" altLang="en-US" smtClean="0"/>
              <a:pPr/>
              <a:t>1</a:t>
            </a:fld>
            <a:endParaRPr lang="en-US" altLang="en-US" smtClean="0"/>
          </a:p>
        </p:txBody>
      </p:sp>
    </p:spTree>
    <p:extLst>
      <p:ext uri="{BB962C8B-B14F-4D97-AF65-F5344CB8AC3E}">
        <p14:creationId xmlns:p14="http://schemas.microsoft.com/office/powerpoint/2010/main" val="2501203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marL="171450" indent="-171450" eaLnBrk="1" hangingPunct="1">
              <a:buFontTx/>
              <a:buChar char="-"/>
              <a:defRPr/>
            </a:pPr>
            <a:r>
              <a:rPr lang="en-US" dirty="0" smtClean="0"/>
              <a:t>Nghiên cứu những tính năng của WP8</a:t>
            </a:r>
            <a:r>
              <a:rPr lang="en-US" smtClean="0"/>
              <a:t>, công nghệ Silverlight</a:t>
            </a:r>
            <a:endParaRPr lang="en-US" dirty="0" smtClean="0"/>
          </a:p>
          <a:p>
            <a:pPr marL="171450" indent="-171450" eaLnBrk="1" hangingPunct="1">
              <a:buFontTx/>
              <a:buChar char="-"/>
              <a:defRPr/>
            </a:pPr>
            <a:r>
              <a:rPr lang="en-US" dirty="0" smtClean="0"/>
              <a:t>Về mặt kỹ thuật: Tìm hiểu và sử dụng:</a:t>
            </a:r>
          </a:p>
          <a:p>
            <a:pPr marL="628650" lvl="1" indent="-171450" eaLnBrk="1" hangingPunct="1">
              <a:buFont typeface="Wingdings" panose="05000000000000000000" pitchFamily="2" charset="2"/>
              <a:buChar char="§"/>
              <a:defRPr/>
            </a:pPr>
            <a:r>
              <a:rPr lang="en-US" dirty="0" smtClean="0"/>
              <a:t>Bộ công cụ lập trình Visual Studio 2012 với SDK 8.0.</a:t>
            </a:r>
          </a:p>
          <a:p>
            <a:pPr marL="628650" lvl="1" indent="-171450" eaLnBrk="1" hangingPunct="1">
              <a:buFont typeface="Wingdings" panose="05000000000000000000" pitchFamily="2" charset="2"/>
              <a:buChar char="§"/>
              <a:defRPr/>
            </a:pPr>
            <a:r>
              <a:rPr lang="en-US" dirty="0" smtClean="0"/>
              <a:t>Adobe Photoshop CS6: Hỗ trợ thiết kế đồ họa.</a:t>
            </a:r>
          </a:p>
          <a:p>
            <a:pPr marL="628650" lvl="1" indent="-171450" eaLnBrk="1" hangingPunct="1">
              <a:buFont typeface="Wingdings" panose="05000000000000000000" pitchFamily="2" charset="2"/>
              <a:buChar char="§"/>
              <a:defRPr/>
            </a:pPr>
            <a:r>
              <a:rPr lang="en-US" dirty="0" smtClean="0"/>
              <a:t>Power Designer: Hỗ trợ thiết kế CSDL.</a:t>
            </a:r>
          </a:p>
          <a:p>
            <a:pPr eaLnBrk="1" hangingPunct="1">
              <a:defRPr/>
            </a:pPr>
            <a:r>
              <a:rPr lang="en-US" dirty="0" smtClean="0"/>
              <a:t>=&gt; Ứng dụng kết quả nghiên cứu và bộ công cụ sẵn có, tiến hành phát triển trò </a:t>
            </a:r>
            <a:r>
              <a:rPr lang="en-US" smtClean="0"/>
              <a:t>chơi chinh phục tháp Hà Nội</a:t>
            </a:r>
            <a:endParaRPr lang="en-US" dirty="0" smtClean="0"/>
          </a:p>
        </p:txBody>
      </p:sp>
      <p:sp>
        <p:nvSpPr>
          <p:cNvPr id="18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949677F-25B7-4364-9A78-FB5EFFDF5728}" type="slidenum">
              <a:rPr lang="en-US" altLang="en-US" smtClean="0"/>
              <a:pPr/>
              <a:t>12</a:t>
            </a:fld>
            <a:endParaRPr lang="en-US" altLang="en-US" smtClean="0"/>
          </a:p>
        </p:txBody>
      </p:sp>
    </p:spTree>
    <p:extLst>
      <p:ext uri="{BB962C8B-B14F-4D97-AF65-F5344CB8AC3E}">
        <p14:creationId xmlns:p14="http://schemas.microsoft.com/office/powerpoint/2010/main" val="3305923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86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0285963-EC19-4B1F-9358-F4B8BE7C2FC2}" type="slidenum">
              <a:rPr lang="en-US" altLang="en-US" smtClean="0"/>
              <a:pPr/>
              <a:t>15</a:t>
            </a:fld>
            <a:endParaRPr lang="en-US" altLang="en-US" smtClean="0"/>
          </a:p>
        </p:txBody>
      </p:sp>
    </p:spTree>
    <p:extLst>
      <p:ext uri="{BB962C8B-B14F-4D97-AF65-F5344CB8AC3E}">
        <p14:creationId xmlns:p14="http://schemas.microsoft.com/office/powerpoint/2010/main" val="17375736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q"/>
            </a:pPr>
            <a:r>
              <a:rPr lang="vi-VN" altLang="en-US" sz="2000" b="1" dirty="0" smtClean="0"/>
              <a:t>Các yêu cầu thực thi</a:t>
            </a:r>
          </a:p>
          <a:p>
            <a:pPr lvl="1">
              <a:buFont typeface="Wingdings" panose="05000000000000000000" pitchFamily="2" charset="2"/>
              <a:buChar char="ü"/>
            </a:pPr>
            <a:r>
              <a:rPr lang="vi-VN" altLang="en-US" sz="1900" dirty="0" smtClean="0"/>
              <a:t>Ứng dụng thực hiện nhanh, tốn ít tài nguyên</a:t>
            </a:r>
            <a:r>
              <a:rPr lang="en-US" altLang="en-US" sz="1900" dirty="0" smtClean="0"/>
              <a:t> </a:t>
            </a:r>
            <a:r>
              <a:rPr lang="vi-VN" altLang="en-US" sz="1900" dirty="0" smtClean="0"/>
              <a:t>và cho kết quả như mong đợi.</a:t>
            </a:r>
            <a:endParaRPr lang="en-US" altLang="en-US" sz="1900" dirty="0" smtClean="0"/>
          </a:p>
          <a:p>
            <a:pPr>
              <a:buFont typeface="Wingdings" panose="05000000000000000000" pitchFamily="2" charset="2"/>
              <a:buChar char="q"/>
            </a:pPr>
            <a:r>
              <a:rPr lang="en-US" altLang="en-US" sz="2000" b="1" dirty="0" err="1" smtClean="0"/>
              <a:t>Các</a:t>
            </a:r>
            <a:r>
              <a:rPr lang="en-US" altLang="en-US" sz="2000" b="1" dirty="0" smtClean="0"/>
              <a:t> </a:t>
            </a:r>
            <a:r>
              <a:rPr lang="en-US" altLang="en-US" sz="2000" b="1" dirty="0" err="1" smtClean="0"/>
              <a:t>đặc</a:t>
            </a:r>
            <a:r>
              <a:rPr lang="en-US" altLang="en-US" sz="2000" b="1" dirty="0" smtClean="0"/>
              <a:t> </a:t>
            </a:r>
            <a:r>
              <a:rPr lang="en-US" altLang="en-US" sz="2000" b="1" dirty="0" err="1" smtClean="0"/>
              <a:t>điểm</a:t>
            </a:r>
            <a:r>
              <a:rPr lang="en-US" altLang="en-US" sz="2000" b="1" dirty="0" smtClean="0"/>
              <a:t> </a:t>
            </a:r>
            <a:r>
              <a:rPr lang="en-US" altLang="en-US" sz="2000" b="1" dirty="0" err="1" smtClean="0"/>
              <a:t>chất</a:t>
            </a:r>
            <a:r>
              <a:rPr lang="en-US" altLang="en-US" sz="2000" b="1" dirty="0" smtClean="0"/>
              <a:t> </a:t>
            </a:r>
            <a:r>
              <a:rPr lang="en-US" altLang="en-US" sz="2000" b="1" dirty="0" err="1" smtClean="0"/>
              <a:t>lượng</a:t>
            </a:r>
            <a:r>
              <a:rPr lang="en-US" altLang="en-US" sz="2000" b="1" dirty="0" smtClean="0"/>
              <a:t> </a:t>
            </a:r>
            <a:r>
              <a:rPr lang="en-US" altLang="en-US" sz="2000" b="1" dirty="0" err="1" smtClean="0"/>
              <a:t>phần</a:t>
            </a:r>
            <a:r>
              <a:rPr lang="en-US" altLang="en-US" sz="2000" b="1" dirty="0" smtClean="0"/>
              <a:t> </a:t>
            </a:r>
            <a:r>
              <a:rPr lang="en-US" altLang="en-US" sz="2000" b="1" dirty="0" err="1" smtClean="0"/>
              <a:t>mềm</a:t>
            </a:r>
            <a:endParaRPr lang="en-US" altLang="en-US" sz="2000" dirty="0" smtClean="0"/>
          </a:p>
          <a:p>
            <a:pPr lvl="1">
              <a:buFont typeface="Wingdings" panose="05000000000000000000" pitchFamily="2" charset="2"/>
              <a:buChar char="ü"/>
            </a:pPr>
            <a:r>
              <a:rPr lang="en-US" altLang="en-US" sz="1900" dirty="0" err="1" smtClean="0"/>
              <a:t>Có</a:t>
            </a:r>
            <a:r>
              <a:rPr lang="en-US" altLang="en-US" sz="1900" dirty="0" smtClean="0"/>
              <a:t> </a:t>
            </a:r>
            <a:r>
              <a:rPr lang="en-US" altLang="en-US" sz="1900" dirty="0" err="1" smtClean="0"/>
              <a:t>thể</a:t>
            </a:r>
            <a:r>
              <a:rPr lang="en-US" altLang="en-US" sz="1900" dirty="0" smtClean="0"/>
              <a:t> </a:t>
            </a:r>
            <a:r>
              <a:rPr lang="en-US" altLang="en-US" sz="1900" dirty="0" err="1" smtClean="0"/>
              <a:t>chạy</a:t>
            </a:r>
            <a:r>
              <a:rPr lang="en-US" altLang="en-US" sz="1900" dirty="0" smtClean="0"/>
              <a:t> </a:t>
            </a:r>
            <a:r>
              <a:rPr lang="en-US" altLang="en-US" sz="1900" dirty="0" err="1" smtClean="0"/>
              <a:t>trên</a:t>
            </a:r>
            <a:r>
              <a:rPr lang="en-US" altLang="en-US" sz="1900" dirty="0" smtClean="0"/>
              <a:t> </a:t>
            </a:r>
            <a:r>
              <a:rPr lang="en-US" altLang="en-US" sz="1900" dirty="0" err="1" smtClean="0"/>
              <a:t>nhiều</a:t>
            </a:r>
            <a:r>
              <a:rPr lang="en-US" altLang="en-US" sz="1900" dirty="0" smtClean="0"/>
              <a:t> </a:t>
            </a:r>
            <a:r>
              <a:rPr lang="en-US" altLang="en-US" sz="1900" dirty="0" err="1" smtClean="0"/>
              <a:t>điện</a:t>
            </a:r>
            <a:r>
              <a:rPr lang="en-US" altLang="en-US" sz="1900" dirty="0" smtClean="0"/>
              <a:t> </a:t>
            </a:r>
            <a:r>
              <a:rPr lang="en-US" altLang="en-US" sz="1900" dirty="0" err="1" smtClean="0"/>
              <a:t>thoại</a:t>
            </a:r>
            <a:r>
              <a:rPr lang="en-US" altLang="en-US" sz="1900" dirty="0" smtClean="0"/>
              <a:t> </a:t>
            </a:r>
            <a:r>
              <a:rPr lang="en-US" altLang="en-US" sz="1900" dirty="0" err="1" smtClean="0"/>
              <a:t>với</a:t>
            </a:r>
            <a:r>
              <a:rPr lang="en-US" altLang="en-US" sz="1900" dirty="0" smtClean="0"/>
              <a:t> </a:t>
            </a:r>
            <a:r>
              <a:rPr lang="en-US" altLang="en-US" sz="1900" dirty="0" err="1" smtClean="0"/>
              <a:t>cấu</a:t>
            </a:r>
            <a:r>
              <a:rPr lang="en-US" altLang="en-US" sz="1900" dirty="0" smtClean="0"/>
              <a:t> </a:t>
            </a:r>
            <a:r>
              <a:rPr lang="en-US" altLang="en-US" sz="1900" dirty="0" err="1" smtClean="0"/>
              <a:t>hình</a:t>
            </a:r>
            <a:r>
              <a:rPr lang="en-US" altLang="en-US" sz="1900" dirty="0" smtClean="0"/>
              <a:t> </a:t>
            </a:r>
            <a:r>
              <a:rPr lang="en-US" altLang="en-US" sz="1900" dirty="0" err="1" smtClean="0"/>
              <a:t>như</a:t>
            </a:r>
            <a:r>
              <a:rPr lang="en-US" altLang="en-US" sz="1900" dirty="0" smtClean="0"/>
              <a:t> </a:t>
            </a:r>
            <a:r>
              <a:rPr lang="en-US" altLang="en-US" sz="1900" dirty="0" err="1" smtClean="0"/>
              <a:t>trong</a:t>
            </a:r>
            <a:r>
              <a:rPr lang="en-US" altLang="en-US" sz="1900" dirty="0" smtClean="0"/>
              <a:t> </a:t>
            </a:r>
            <a:r>
              <a:rPr lang="en-US" altLang="en-US" sz="1900" dirty="0" err="1" smtClean="0"/>
              <a:t>yêu</a:t>
            </a:r>
            <a:r>
              <a:rPr lang="en-US" altLang="en-US" sz="1900" dirty="0" smtClean="0"/>
              <a:t> </a:t>
            </a:r>
            <a:r>
              <a:rPr lang="en-US" altLang="en-US" sz="1900" dirty="0" err="1" smtClean="0"/>
              <a:t>cầu</a:t>
            </a:r>
            <a:r>
              <a:rPr lang="en-US" altLang="en-US" sz="1900" dirty="0" smtClean="0"/>
              <a:t> </a:t>
            </a:r>
            <a:r>
              <a:rPr lang="en-US" altLang="en-US" sz="1900" dirty="0" err="1" smtClean="0"/>
              <a:t>trở</a:t>
            </a:r>
            <a:r>
              <a:rPr lang="en-US" altLang="en-US" sz="1900" dirty="0" smtClean="0"/>
              <a:t> </a:t>
            </a:r>
            <a:r>
              <a:rPr lang="en-US" altLang="en-US" sz="1900" dirty="0" err="1" smtClean="0"/>
              <a:t>lên</a:t>
            </a:r>
            <a:r>
              <a:rPr lang="en-US" altLang="en-US" sz="1900" dirty="0" smtClean="0"/>
              <a:t>.</a:t>
            </a:r>
          </a:p>
          <a:p>
            <a:pPr lvl="1">
              <a:buFont typeface="Wingdings" panose="05000000000000000000" pitchFamily="2" charset="2"/>
              <a:buChar char="ü"/>
            </a:pPr>
            <a:r>
              <a:rPr lang="en-US" altLang="en-US" sz="1900" dirty="0" err="1" smtClean="0"/>
              <a:t>Ứng</a:t>
            </a:r>
            <a:r>
              <a:rPr lang="en-US" altLang="en-US" sz="1900" dirty="0" smtClean="0"/>
              <a:t> </a:t>
            </a:r>
            <a:r>
              <a:rPr lang="en-US" altLang="en-US" sz="1900" dirty="0" err="1" smtClean="0"/>
              <a:t>dụng</a:t>
            </a:r>
            <a:r>
              <a:rPr lang="en-US" altLang="en-US" sz="1900" dirty="0" smtClean="0"/>
              <a:t> </a:t>
            </a:r>
            <a:r>
              <a:rPr lang="en-US" altLang="en-US" sz="1900" dirty="0" err="1" smtClean="0"/>
              <a:t>cung</a:t>
            </a:r>
            <a:r>
              <a:rPr lang="en-US" altLang="en-US" sz="1900" dirty="0" smtClean="0"/>
              <a:t> </a:t>
            </a:r>
            <a:r>
              <a:rPr lang="en-US" altLang="en-US" sz="1900" dirty="0" err="1" smtClean="0"/>
              <a:t>cấp</a:t>
            </a:r>
            <a:r>
              <a:rPr lang="en-US" altLang="en-US" sz="1900" dirty="0" smtClean="0"/>
              <a:t> </a:t>
            </a:r>
            <a:r>
              <a:rPr lang="en-US" altLang="en-US" sz="1900" dirty="0" err="1" smtClean="0"/>
              <a:t>đầy</a:t>
            </a:r>
            <a:r>
              <a:rPr lang="en-US" altLang="en-US" sz="1900" dirty="0" smtClean="0"/>
              <a:t> </a:t>
            </a:r>
            <a:r>
              <a:rPr lang="en-US" altLang="en-US" sz="1900" dirty="0" err="1" smtClean="0"/>
              <a:t>đủ</a:t>
            </a:r>
            <a:r>
              <a:rPr lang="en-US" altLang="en-US" sz="1900" dirty="0" smtClean="0"/>
              <a:t> </a:t>
            </a:r>
            <a:r>
              <a:rPr lang="en-US" altLang="en-US" sz="1900" dirty="0" err="1" smtClean="0"/>
              <a:t>hướng</a:t>
            </a:r>
            <a:r>
              <a:rPr lang="en-US" altLang="en-US" sz="1900" dirty="0" smtClean="0"/>
              <a:t> </a:t>
            </a:r>
            <a:r>
              <a:rPr lang="en-US" altLang="en-US" sz="1900" dirty="0" err="1" smtClean="0"/>
              <a:t>dẫn</a:t>
            </a:r>
            <a:r>
              <a:rPr lang="en-US" altLang="en-US" sz="1900" dirty="0" smtClean="0"/>
              <a:t> </a:t>
            </a:r>
            <a:r>
              <a:rPr lang="en-US" altLang="en-US" sz="1900" dirty="0" err="1" smtClean="0"/>
              <a:t>về</a:t>
            </a:r>
            <a:r>
              <a:rPr lang="en-US" altLang="en-US" sz="1900" dirty="0" smtClean="0"/>
              <a:t> </a:t>
            </a:r>
            <a:r>
              <a:rPr lang="en-US" altLang="en-US" sz="1900" dirty="0" err="1" smtClean="0"/>
              <a:t>luật</a:t>
            </a:r>
            <a:r>
              <a:rPr lang="en-US" altLang="en-US" sz="1900" dirty="0" smtClean="0"/>
              <a:t> </a:t>
            </a:r>
            <a:r>
              <a:rPr lang="en-US" altLang="en-US" sz="1900" dirty="0" err="1" smtClean="0"/>
              <a:t>chơi</a:t>
            </a:r>
            <a:r>
              <a:rPr lang="en-US" altLang="en-US" sz="1900" dirty="0" smtClean="0"/>
              <a:t> </a:t>
            </a:r>
            <a:r>
              <a:rPr lang="en-US" altLang="en-US" sz="1900" dirty="0" err="1" smtClean="0"/>
              <a:t>và</a:t>
            </a:r>
            <a:r>
              <a:rPr lang="en-US" altLang="en-US" sz="1900" dirty="0" smtClean="0"/>
              <a:t> </a:t>
            </a:r>
            <a:r>
              <a:rPr lang="en-US" altLang="en-US" sz="1900" dirty="0" err="1" smtClean="0"/>
              <a:t>đáp</a:t>
            </a:r>
            <a:r>
              <a:rPr lang="en-US" altLang="en-US" sz="1900" dirty="0" smtClean="0"/>
              <a:t> </a:t>
            </a:r>
            <a:r>
              <a:rPr lang="en-US" altLang="en-US" sz="1900" dirty="0" err="1" smtClean="0"/>
              <a:t>ứng</a:t>
            </a:r>
            <a:r>
              <a:rPr lang="en-US" altLang="en-US" sz="1900" dirty="0" smtClean="0"/>
              <a:t> </a:t>
            </a:r>
            <a:r>
              <a:rPr lang="en-US" altLang="en-US" sz="1900" dirty="0" err="1" smtClean="0"/>
              <a:t>các</a:t>
            </a:r>
            <a:r>
              <a:rPr lang="en-US" altLang="en-US" sz="1900" dirty="0" smtClean="0"/>
              <a:t> </a:t>
            </a:r>
            <a:r>
              <a:rPr lang="en-US" altLang="en-US" sz="1900" dirty="0" err="1" smtClean="0"/>
              <a:t>chức</a:t>
            </a:r>
            <a:r>
              <a:rPr lang="en-US" altLang="en-US" sz="1900" dirty="0" smtClean="0"/>
              <a:t> </a:t>
            </a:r>
            <a:r>
              <a:rPr lang="en-US" altLang="en-US" sz="1900" dirty="0" err="1" smtClean="0"/>
              <a:t>năng</a:t>
            </a:r>
            <a:r>
              <a:rPr lang="en-US" altLang="en-US" sz="1900" dirty="0" smtClean="0"/>
              <a:t>.</a:t>
            </a:r>
          </a:p>
          <a:p>
            <a:pPr lvl="1">
              <a:buFont typeface="Wingdings" panose="05000000000000000000" pitchFamily="2" charset="2"/>
              <a:buChar char="ü"/>
            </a:pPr>
            <a:r>
              <a:rPr lang="en-US" altLang="en-US" sz="1900" dirty="0" smtClean="0"/>
              <a:t>Cho </a:t>
            </a:r>
            <a:r>
              <a:rPr lang="en-US" altLang="en-US" sz="1900" dirty="0" err="1" smtClean="0"/>
              <a:t>kết</a:t>
            </a:r>
            <a:r>
              <a:rPr lang="en-US" altLang="en-US" sz="1900" dirty="0" smtClean="0"/>
              <a:t> </a:t>
            </a:r>
            <a:r>
              <a:rPr lang="en-US" altLang="en-US" sz="1900" dirty="0" err="1" smtClean="0"/>
              <a:t>quả</a:t>
            </a:r>
            <a:r>
              <a:rPr lang="en-US" altLang="en-US" sz="1900" dirty="0" smtClean="0"/>
              <a:t> </a:t>
            </a:r>
            <a:r>
              <a:rPr lang="en-US" altLang="en-US" sz="1900" dirty="0" err="1" smtClean="0"/>
              <a:t>có</a:t>
            </a:r>
            <a:r>
              <a:rPr lang="en-US" altLang="en-US" sz="1900" dirty="0" smtClean="0"/>
              <a:t> </a:t>
            </a:r>
            <a:r>
              <a:rPr lang="en-US" altLang="en-US" sz="1900" dirty="0" err="1" smtClean="0"/>
              <a:t>độ</a:t>
            </a:r>
            <a:r>
              <a:rPr lang="en-US" altLang="en-US" sz="1900" dirty="0" smtClean="0"/>
              <a:t> </a:t>
            </a:r>
            <a:r>
              <a:rPr lang="en-US" altLang="en-US" sz="1900" dirty="0" err="1" smtClean="0"/>
              <a:t>chính</a:t>
            </a:r>
            <a:r>
              <a:rPr lang="en-US" altLang="en-US" sz="1900" dirty="0" smtClean="0"/>
              <a:t> </a:t>
            </a:r>
            <a:r>
              <a:rPr lang="en-US" altLang="en-US" sz="1900" dirty="0" err="1" smtClean="0"/>
              <a:t>xác</a:t>
            </a:r>
            <a:r>
              <a:rPr lang="en-US" altLang="en-US" sz="1900" dirty="0" smtClean="0"/>
              <a:t> </a:t>
            </a:r>
            <a:r>
              <a:rPr lang="en-US" altLang="en-US" sz="1900" dirty="0" err="1" smtClean="0"/>
              <a:t>cao</a:t>
            </a:r>
            <a:r>
              <a:rPr lang="en-US" altLang="en-US" sz="1900" dirty="0" smtClean="0"/>
              <a:t> </a:t>
            </a:r>
            <a:r>
              <a:rPr lang="en-US" altLang="en-US" sz="1900" dirty="0" err="1" smtClean="0"/>
              <a:t>khi</a:t>
            </a:r>
            <a:r>
              <a:rPr lang="en-US" altLang="en-US" sz="1900" dirty="0" smtClean="0"/>
              <a:t> </a:t>
            </a:r>
            <a:r>
              <a:rPr lang="en-US" altLang="en-US" sz="1900" dirty="0" err="1" smtClean="0"/>
              <a:t>sử</a:t>
            </a:r>
            <a:r>
              <a:rPr lang="en-US" altLang="en-US" sz="1900" dirty="0" smtClean="0"/>
              <a:t> </a:t>
            </a:r>
            <a:r>
              <a:rPr lang="en-US" altLang="en-US" sz="1900" dirty="0" err="1" smtClean="0"/>
              <a:t>dụng</a:t>
            </a:r>
            <a:r>
              <a:rPr lang="en-US" altLang="en-US" sz="1900" dirty="0" smtClean="0"/>
              <a:t>. </a:t>
            </a:r>
          </a:p>
          <a:p>
            <a:pPr lvl="1">
              <a:buFont typeface="Wingdings" panose="05000000000000000000" pitchFamily="2" charset="2"/>
              <a:buChar char="ü"/>
            </a:pPr>
            <a:r>
              <a:rPr lang="en-US" altLang="en-US" sz="1900" dirty="0" err="1" smtClean="0"/>
              <a:t>Có</a:t>
            </a:r>
            <a:r>
              <a:rPr lang="en-US" altLang="en-US" sz="1900" dirty="0" smtClean="0"/>
              <a:t> </a:t>
            </a:r>
            <a:r>
              <a:rPr lang="en-US" altLang="en-US" sz="1900" dirty="0" err="1" smtClean="0"/>
              <a:t>thể</a:t>
            </a:r>
            <a:r>
              <a:rPr lang="en-US" altLang="en-US" sz="1900" dirty="0" smtClean="0"/>
              <a:t> </a:t>
            </a:r>
            <a:r>
              <a:rPr lang="en-US" altLang="en-US" sz="1900" dirty="0" err="1" smtClean="0"/>
              <a:t>tái</a:t>
            </a:r>
            <a:r>
              <a:rPr lang="en-US" altLang="en-US" sz="1900" dirty="0" smtClean="0"/>
              <a:t> </a:t>
            </a:r>
            <a:r>
              <a:rPr lang="en-US" altLang="en-US" sz="1900" dirty="0" err="1" smtClean="0"/>
              <a:t>sử</a:t>
            </a:r>
            <a:r>
              <a:rPr lang="en-US" altLang="en-US" sz="1900" dirty="0" smtClean="0"/>
              <a:t> </a:t>
            </a:r>
            <a:r>
              <a:rPr lang="en-US" altLang="en-US" sz="1900" dirty="0" err="1" smtClean="0"/>
              <a:t>dụng</a:t>
            </a:r>
            <a:r>
              <a:rPr lang="en-US" altLang="en-US" sz="1900" dirty="0" smtClean="0"/>
              <a:t> </a:t>
            </a:r>
            <a:r>
              <a:rPr lang="en-US" altLang="en-US" sz="1900" dirty="0" err="1" smtClean="0"/>
              <a:t>các</a:t>
            </a:r>
            <a:r>
              <a:rPr lang="en-US" altLang="en-US" sz="1900" dirty="0" smtClean="0"/>
              <a:t> </a:t>
            </a:r>
            <a:r>
              <a:rPr lang="en-US" altLang="en-US" sz="1900" dirty="0" err="1" smtClean="0"/>
              <a:t>mô</a:t>
            </a:r>
            <a:r>
              <a:rPr lang="en-US" altLang="en-US" sz="1900" dirty="0" smtClean="0"/>
              <a:t> </a:t>
            </a:r>
            <a:r>
              <a:rPr lang="en-US" altLang="en-US" sz="1900" dirty="0" err="1" smtClean="0"/>
              <a:t>đun</a:t>
            </a:r>
            <a:r>
              <a:rPr lang="en-US" altLang="en-US" sz="1900" dirty="0" smtClean="0"/>
              <a:t> </a:t>
            </a:r>
            <a:r>
              <a:rPr lang="en-US" altLang="en-US" sz="1900" dirty="0" err="1" smtClean="0"/>
              <a:t>của</a:t>
            </a:r>
            <a:r>
              <a:rPr lang="en-US" altLang="en-US" sz="1900" dirty="0" smtClean="0"/>
              <a:t> </a:t>
            </a:r>
            <a:r>
              <a:rPr lang="en-US" altLang="en-US" sz="1900" dirty="0" err="1" smtClean="0"/>
              <a:t>ứng</a:t>
            </a:r>
            <a:r>
              <a:rPr lang="en-US" altLang="en-US" sz="1900" dirty="0" smtClean="0"/>
              <a:t> </a:t>
            </a:r>
            <a:r>
              <a:rPr lang="en-US" altLang="en-US" sz="1900" dirty="0" err="1" smtClean="0"/>
              <a:t>dụng</a:t>
            </a:r>
            <a:r>
              <a:rPr lang="en-US" altLang="en-US" sz="1900" dirty="0" smtClean="0"/>
              <a:t> </a:t>
            </a:r>
            <a:r>
              <a:rPr lang="en-US" altLang="en-US" sz="1900" dirty="0" err="1" smtClean="0"/>
              <a:t>cho</a:t>
            </a:r>
            <a:r>
              <a:rPr lang="en-US" altLang="en-US" sz="1900" dirty="0" smtClean="0"/>
              <a:t> </a:t>
            </a:r>
            <a:r>
              <a:rPr lang="en-US" altLang="en-US" sz="1900" dirty="0" err="1" smtClean="0"/>
              <a:t>các</a:t>
            </a:r>
            <a:r>
              <a:rPr lang="en-US" altLang="en-US" sz="1900" dirty="0" smtClean="0"/>
              <a:t> </a:t>
            </a:r>
            <a:r>
              <a:rPr lang="en-US" altLang="en-US" sz="1900" dirty="0" err="1" smtClean="0"/>
              <a:t>ứng</a:t>
            </a:r>
            <a:r>
              <a:rPr lang="en-US" altLang="en-US" sz="1900" dirty="0" smtClean="0"/>
              <a:t> </a:t>
            </a:r>
            <a:r>
              <a:rPr lang="en-US" altLang="en-US" sz="1900" dirty="0" err="1" smtClean="0"/>
              <a:t>dụng</a:t>
            </a:r>
            <a:r>
              <a:rPr lang="en-US" altLang="en-US" sz="1900" dirty="0" smtClean="0"/>
              <a:t> </a:t>
            </a:r>
            <a:r>
              <a:rPr lang="en-US" altLang="en-US" sz="1900" dirty="0" err="1" smtClean="0"/>
              <a:t>khác</a:t>
            </a:r>
            <a:r>
              <a:rPr lang="en-US" altLang="en-US" sz="1900" dirty="0" smtClean="0"/>
              <a:t>.</a:t>
            </a:r>
          </a:p>
          <a:p>
            <a:pPr lvl="1">
              <a:buFont typeface="Wingdings" panose="05000000000000000000" pitchFamily="2" charset="2"/>
              <a:buChar char="ü"/>
            </a:pPr>
            <a:r>
              <a:rPr lang="en-US" altLang="en-US" sz="1900" dirty="0" err="1" smtClean="0"/>
              <a:t>Dễ</a:t>
            </a:r>
            <a:r>
              <a:rPr lang="en-US" altLang="en-US" sz="1900" dirty="0" smtClean="0"/>
              <a:t> </a:t>
            </a:r>
            <a:r>
              <a:rPr lang="en-US" altLang="en-US" sz="1900" dirty="0" err="1" smtClean="0"/>
              <a:t>dàng</a:t>
            </a:r>
            <a:r>
              <a:rPr lang="en-US" altLang="en-US" sz="1900" dirty="0" smtClean="0"/>
              <a:t> </a:t>
            </a:r>
            <a:r>
              <a:rPr lang="en-US" altLang="en-US" sz="1900" dirty="0" err="1" smtClean="0"/>
              <a:t>kiểm</a:t>
            </a:r>
            <a:r>
              <a:rPr lang="en-US" altLang="en-US" sz="1900" dirty="0" smtClean="0"/>
              <a:t> </a:t>
            </a:r>
            <a:r>
              <a:rPr lang="en-US" altLang="en-US" sz="1900" dirty="0" err="1" smtClean="0"/>
              <a:t>thử</a:t>
            </a:r>
            <a:r>
              <a:rPr lang="en-US" altLang="en-US" sz="1900" dirty="0" smtClean="0"/>
              <a:t> </a:t>
            </a:r>
            <a:r>
              <a:rPr lang="en-US" altLang="en-US" sz="1900" dirty="0" err="1" smtClean="0"/>
              <a:t>theo</a:t>
            </a:r>
            <a:r>
              <a:rPr lang="en-US" altLang="en-US" sz="1900" dirty="0" smtClean="0"/>
              <a:t> </a:t>
            </a:r>
            <a:r>
              <a:rPr lang="en-US" altLang="en-US" sz="1900" dirty="0" err="1" smtClean="0"/>
              <a:t>từng</a:t>
            </a:r>
            <a:r>
              <a:rPr lang="en-US" altLang="en-US" sz="1900" dirty="0" smtClean="0"/>
              <a:t> </a:t>
            </a:r>
            <a:r>
              <a:rPr lang="en-US" altLang="en-US" sz="1900" dirty="0" err="1" smtClean="0"/>
              <a:t>mô</a:t>
            </a:r>
            <a:r>
              <a:rPr lang="en-US" altLang="en-US" sz="1900" dirty="0" smtClean="0"/>
              <a:t> </a:t>
            </a:r>
            <a:r>
              <a:rPr lang="en-US" altLang="en-US" sz="1900" dirty="0" err="1" smtClean="0"/>
              <a:t>đun</a:t>
            </a:r>
            <a:endParaRPr lang="en-US" altLang="en-US" sz="1900" dirty="0" smtClean="0"/>
          </a:p>
          <a:p>
            <a:pPr lvl="1">
              <a:buFont typeface="Wingdings" panose="05000000000000000000" pitchFamily="2" charset="2"/>
              <a:buChar char="ü"/>
            </a:pPr>
            <a:r>
              <a:rPr lang="en-US" altLang="en-US" sz="1900" dirty="0" err="1" smtClean="0"/>
              <a:t>Giao</a:t>
            </a:r>
            <a:r>
              <a:rPr lang="en-US" altLang="en-US" sz="1900" dirty="0" smtClean="0"/>
              <a:t> </a:t>
            </a:r>
            <a:r>
              <a:rPr lang="en-US" altLang="en-US" sz="1900" dirty="0" err="1" smtClean="0"/>
              <a:t>diện</a:t>
            </a:r>
            <a:r>
              <a:rPr lang="en-US" altLang="en-US" sz="1900" dirty="0" smtClean="0"/>
              <a:t> </a:t>
            </a:r>
            <a:r>
              <a:rPr lang="en-US" altLang="en-US" sz="1900" dirty="0" err="1" smtClean="0"/>
              <a:t>hệ</a:t>
            </a:r>
            <a:r>
              <a:rPr lang="en-US" altLang="en-US" sz="1900" dirty="0" smtClean="0"/>
              <a:t> </a:t>
            </a:r>
            <a:r>
              <a:rPr lang="en-US" altLang="en-US" sz="1900" dirty="0" err="1" smtClean="0"/>
              <a:t>thống</a:t>
            </a:r>
            <a:r>
              <a:rPr lang="en-US" altLang="en-US" sz="1900" dirty="0" smtClean="0"/>
              <a:t> </a:t>
            </a:r>
            <a:r>
              <a:rPr lang="en-US" altLang="en-US" sz="1900" dirty="0" err="1" smtClean="0"/>
              <a:t>thân</a:t>
            </a:r>
            <a:r>
              <a:rPr lang="en-US" altLang="en-US" sz="1900" dirty="0" smtClean="0"/>
              <a:t> </a:t>
            </a:r>
            <a:r>
              <a:rPr lang="en-US" altLang="en-US" sz="1900" dirty="0" err="1" smtClean="0"/>
              <a:t>thiện</a:t>
            </a:r>
            <a:r>
              <a:rPr lang="en-US" altLang="en-US" sz="1900" dirty="0" smtClean="0"/>
              <a:t> </a:t>
            </a:r>
            <a:r>
              <a:rPr lang="en-US" altLang="en-US" sz="1900" dirty="0" err="1" smtClean="0"/>
              <a:t>và</a:t>
            </a:r>
            <a:r>
              <a:rPr lang="en-US" altLang="en-US" sz="1900" dirty="0" smtClean="0"/>
              <a:t> </a:t>
            </a:r>
            <a:r>
              <a:rPr lang="en-US" altLang="en-US" sz="1900" dirty="0" err="1" smtClean="0"/>
              <a:t>dễ</a:t>
            </a:r>
            <a:r>
              <a:rPr lang="en-US" altLang="en-US" sz="1900" dirty="0" smtClean="0"/>
              <a:t> </a:t>
            </a:r>
            <a:r>
              <a:rPr lang="en-US" altLang="en-US" sz="1900" dirty="0" err="1" smtClean="0"/>
              <a:t>sử</a:t>
            </a:r>
            <a:r>
              <a:rPr lang="en-US" altLang="en-US" sz="1900" dirty="0" smtClean="0"/>
              <a:t> </a:t>
            </a:r>
            <a:r>
              <a:rPr lang="en-US" altLang="en-US" sz="1900" dirty="0" err="1" smtClean="0"/>
              <a:t>dụng</a:t>
            </a:r>
            <a:r>
              <a:rPr lang="en-US" altLang="en-US" sz="1900" dirty="0" smtClean="0"/>
              <a:t>.</a:t>
            </a:r>
          </a:p>
          <a:p>
            <a:endParaRPr lang="en-US" dirty="0"/>
          </a:p>
        </p:txBody>
      </p:sp>
      <p:sp>
        <p:nvSpPr>
          <p:cNvPr id="4" name="Slide Number Placeholder 3"/>
          <p:cNvSpPr>
            <a:spLocks noGrp="1"/>
          </p:cNvSpPr>
          <p:nvPr>
            <p:ph type="sldNum" sz="quarter" idx="10"/>
          </p:nvPr>
        </p:nvSpPr>
        <p:spPr/>
        <p:txBody>
          <a:bodyPr/>
          <a:lstStyle/>
          <a:p>
            <a:pPr>
              <a:defRPr/>
            </a:pPr>
            <a:fld id="{88458BFE-BC6C-4673-A21C-60646BF5F706}" type="slidenum">
              <a:rPr lang="en-US" smtClean="0"/>
              <a:pPr>
                <a:defRPr/>
              </a:pPr>
              <a:t>17</a:t>
            </a:fld>
            <a:endParaRPr lang="en-US"/>
          </a:p>
        </p:txBody>
      </p:sp>
    </p:spTree>
    <p:extLst>
      <p:ext uri="{BB962C8B-B14F-4D97-AF65-F5344CB8AC3E}">
        <p14:creationId xmlns:p14="http://schemas.microsoft.com/office/powerpoint/2010/main" val="332533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
        <p:nvSpPr>
          <p:cNvPr id="358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22066B5-3780-49B0-A723-05224D8656DC}" type="slidenum">
              <a:rPr lang="en-US" altLang="en-US" smtClean="0"/>
              <a:pPr/>
              <a:t>21</a:t>
            </a:fld>
            <a:endParaRPr lang="en-US" altLang="en-US" smtClean="0"/>
          </a:p>
        </p:txBody>
      </p:sp>
    </p:spTree>
    <p:extLst>
      <p:ext uri="{BB962C8B-B14F-4D97-AF65-F5344CB8AC3E}">
        <p14:creationId xmlns:p14="http://schemas.microsoft.com/office/powerpoint/2010/main" val="8468178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b="1" dirty="0" err="1" smtClean="0"/>
              <a:t>Bước</a:t>
            </a:r>
            <a:r>
              <a:rPr lang="en-US" altLang="en-US" b="1" dirty="0" smtClean="0"/>
              <a:t> 1</a:t>
            </a:r>
            <a:endParaRPr lang="en-US" altLang="en-US" dirty="0" smtClean="0"/>
          </a:p>
          <a:p>
            <a:r>
              <a:rPr lang="en-US" altLang="en-US" dirty="0" err="1" smtClean="0"/>
              <a:t>Chuyển</a:t>
            </a:r>
            <a:r>
              <a:rPr lang="en-US" altLang="en-US" dirty="0" smtClean="0"/>
              <a:t> l </a:t>
            </a:r>
            <a:r>
              <a:rPr lang="en-US" altLang="en-US" dirty="0" err="1" smtClean="0"/>
              <a:t>đĩa</a:t>
            </a:r>
            <a:r>
              <a:rPr lang="en-US" altLang="en-US" dirty="0" smtClean="0"/>
              <a:t> </a:t>
            </a:r>
            <a:r>
              <a:rPr lang="en-US" altLang="en-US" dirty="0" err="1" smtClean="0"/>
              <a:t>nhỏ</a:t>
            </a:r>
            <a:r>
              <a:rPr lang="en-US" altLang="en-US" dirty="0" smtClean="0"/>
              <a:t> </a:t>
            </a:r>
            <a:r>
              <a:rPr lang="en-US" altLang="en-US" dirty="0" err="1" smtClean="0"/>
              <a:t>nhất</a:t>
            </a:r>
            <a:r>
              <a:rPr lang="en-US" altLang="en-US" dirty="0" smtClean="0"/>
              <a:t> (0≪l&lt;n) </a:t>
            </a:r>
            <a:r>
              <a:rPr lang="en-US" altLang="en-US" dirty="0" err="1" smtClean="0"/>
              <a:t>từ</a:t>
            </a:r>
            <a:r>
              <a:rPr lang="en-US" altLang="en-US" dirty="0" smtClean="0"/>
              <a:t> </a:t>
            </a:r>
            <a:r>
              <a:rPr lang="en-US" altLang="en-US" dirty="0" err="1" smtClean="0"/>
              <a:t>cọc</a:t>
            </a:r>
            <a:r>
              <a:rPr lang="en-US" altLang="en-US" dirty="0" smtClean="0"/>
              <a:t> A sang </a:t>
            </a:r>
            <a:r>
              <a:rPr lang="en-US" altLang="en-US" dirty="0" err="1" smtClean="0"/>
              <a:t>cọc</a:t>
            </a:r>
            <a:r>
              <a:rPr lang="en-US" altLang="en-US" dirty="0" smtClean="0"/>
              <a:t> B, </a:t>
            </a:r>
            <a:r>
              <a:rPr lang="en-US" altLang="en-US" dirty="0" err="1" smtClean="0"/>
              <a:t>trong</a:t>
            </a:r>
            <a:r>
              <a:rPr lang="en-US" altLang="en-US" dirty="0" smtClean="0"/>
              <a:t> </a:t>
            </a:r>
            <a:r>
              <a:rPr lang="en-US" altLang="en-US" dirty="0" err="1" smtClean="0"/>
              <a:t>quá</a:t>
            </a:r>
            <a:r>
              <a:rPr lang="en-US" altLang="en-US" dirty="0" smtClean="0"/>
              <a:t> </a:t>
            </a:r>
            <a:r>
              <a:rPr lang="en-US" altLang="en-US" dirty="0" err="1" smtClean="0"/>
              <a:t>trình</a:t>
            </a:r>
            <a:r>
              <a:rPr lang="en-US" altLang="en-US" dirty="0" smtClean="0"/>
              <a:t> </a:t>
            </a:r>
            <a:r>
              <a:rPr lang="en-US" altLang="en-US" dirty="0" err="1" smtClean="0"/>
              <a:t>chuyển</a:t>
            </a:r>
            <a:r>
              <a:rPr lang="en-US" altLang="en-US" dirty="0" smtClean="0"/>
              <a:t> </a:t>
            </a:r>
            <a:r>
              <a:rPr lang="en-US" altLang="en-US" dirty="0" err="1" smtClean="0"/>
              <a:t>có</a:t>
            </a:r>
            <a:r>
              <a:rPr lang="en-US" altLang="en-US" dirty="0" smtClean="0"/>
              <a:t> </a:t>
            </a:r>
            <a:r>
              <a:rPr lang="en-US" altLang="en-US" dirty="0" err="1" smtClean="0"/>
              <a:t>quyền</a:t>
            </a:r>
            <a:r>
              <a:rPr lang="en-US" altLang="en-US" dirty="0" smtClean="0"/>
              <a:t> </a:t>
            </a:r>
            <a:r>
              <a:rPr lang="en-US" altLang="en-US" dirty="0" err="1" smtClean="0"/>
              <a:t>sử</a:t>
            </a:r>
            <a:r>
              <a:rPr lang="en-US" altLang="en-US" dirty="0" smtClean="0"/>
              <a:t> </a:t>
            </a:r>
            <a:r>
              <a:rPr lang="en-US" altLang="en-US" dirty="0" err="1" smtClean="0"/>
              <a:t>dụng</a:t>
            </a:r>
            <a:r>
              <a:rPr lang="en-US" altLang="en-US" dirty="0" smtClean="0"/>
              <a:t> </a:t>
            </a:r>
            <a:r>
              <a:rPr lang="en-US" altLang="en-US" dirty="0" err="1" smtClean="0"/>
              <a:t>tất</a:t>
            </a:r>
            <a:r>
              <a:rPr lang="en-US" altLang="en-US" dirty="0" smtClean="0"/>
              <a:t> </a:t>
            </a:r>
            <a:r>
              <a:rPr lang="en-US" altLang="en-US" dirty="0" err="1" smtClean="0"/>
              <a:t>cả</a:t>
            </a:r>
            <a:r>
              <a:rPr lang="en-US" altLang="en-US" dirty="0" smtClean="0"/>
              <a:t> </a:t>
            </a:r>
            <a:r>
              <a:rPr lang="en-US" altLang="en-US" dirty="0" err="1" smtClean="0"/>
              <a:t>bốn</a:t>
            </a:r>
            <a:r>
              <a:rPr lang="en-US" altLang="en-US" dirty="0" smtClean="0"/>
              <a:t> </a:t>
            </a:r>
            <a:r>
              <a:rPr lang="en-US" altLang="en-US" dirty="0" err="1" smtClean="0"/>
              <a:t>cọc</a:t>
            </a:r>
            <a:r>
              <a:rPr lang="en-US" altLang="en-US" dirty="0" smtClean="0"/>
              <a:t>. </a:t>
            </a:r>
            <a:r>
              <a:rPr lang="en-US" altLang="en-US" dirty="0" err="1" smtClean="0"/>
              <a:t>Kí</a:t>
            </a:r>
            <a:r>
              <a:rPr lang="en-US" altLang="en-US" dirty="0" smtClean="0"/>
              <a:t> </a:t>
            </a:r>
            <a:r>
              <a:rPr lang="en-US" altLang="en-US" dirty="0" err="1" smtClean="0"/>
              <a:t>hiệu</a:t>
            </a:r>
            <a:r>
              <a:rPr lang="en-US" altLang="en-US" dirty="0" smtClean="0"/>
              <a:t> </a:t>
            </a:r>
            <a:r>
              <a:rPr lang="en-US" altLang="en-US" dirty="0" err="1" smtClean="0"/>
              <a:t>số</a:t>
            </a:r>
            <a:r>
              <a:rPr lang="en-US" altLang="en-US" dirty="0" smtClean="0"/>
              <a:t> </a:t>
            </a:r>
            <a:r>
              <a:rPr lang="en-US" altLang="en-US" dirty="0" err="1" smtClean="0"/>
              <a:t>lần</a:t>
            </a:r>
            <a:r>
              <a:rPr lang="en-US" altLang="en-US" dirty="0" smtClean="0"/>
              <a:t> </a:t>
            </a:r>
            <a:r>
              <a:rPr lang="en-US" altLang="en-US" dirty="0" err="1" smtClean="0"/>
              <a:t>chuyển</a:t>
            </a:r>
            <a:r>
              <a:rPr lang="en-US" altLang="en-US" dirty="0" smtClean="0"/>
              <a:t> </a:t>
            </a:r>
            <a:r>
              <a:rPr lang="en-US" altLang="en-US" dirty="0" err="1" smtClean="0"/>
              <a:t>tối</a:t>
            </a:r>
            <a:r>
              <a:rPr lang="en-US" altLang="en-US" dirty="0" smtClean="0"/>
              <a:t> </a:t>
            </a:r>
            <a:r>
              <a:rPr lang="en-US" altLang="en-US" dirty="0" err="1" smtClean="0"/>
              <a:t>ưu</a:t>
            </a:r>
            <a:r>
              <a:rPr lang="en-US" altLang="en-US" dirty="0" smtClean="0"/>
              <a:t> </a:t>
            </a:r>
            <a:r>
              <a:rPr lang="en-US" altLang="en-US" dirty="0" err="1" smtClean="0"/>
              <a:t>là</a:t>
            </a:r>
            <a:r>
              <a:rPr lang="en-US" altLang="en-US" dirty="0" smtClean="0"/>
              <a:t> S4(l).</a:t>
            </a:r>
          </a:p>
          <a:p>
            <a:r>
              <a:rPr lang="en-US" altLang="en-US" b="1" dirty="0" err="1" smtClean="0"/>
              <a:t>Bước</a:t>
            </a:r>
            <a:r>
              <a:rPr lang="en-US" altLang="en-US" b="1" dirty="0" smtClean="0"/>
              <a:t> 2</a:t>
            </a:r>
            <a:endParaRPr lang="en-US" altLang="en-US" dirty="0" smtClean="0"/>
          </a:p>
          <a:p>
            <a:r>
              <a:rPr lang="en-US" altLang="en-US" dirty="0" err="1" smtClean="0"/>
              <a:t>Chuyển</a:t>
            </a:r>
            <a:r>
              <a:rPr lang="en-US" altLang="en-US" dirty="0" smtClean="0"/>
              <a:t> 𝑛−𝑙 </a:t>
            </a:r>
            <a:r>
              <a:rPr lang="en-US" altLang="en-US" dirty="0" err="1" smtClean="0"/>
              <a:t>đĩa</a:t>
            </a:r>
            <a:r>
              <a:rPr lang="en-US" altLang="en-US" dirty="0" smtClean="0"/>
              <a:t> </a:t>
            </a:r>
            <a:r>
              <a:rPr lang="en-US" altLang="en-US" dirty="0" err="1" smtClean="0"/>
              <a:t>nhớ</a:t>
            </a:r>
            <a:r>
              <a:rPr lang="en-US" altLang="en-US" dirty="0" smtClean="0"/>
              <a:t> </a:t>
            </a:r>
            <a:r>
              <a:rPr lang="en-US" altLang="en-US" dirty="0" err="1" smtClean="0"/>
              <a:t>nhất</a:t>
            </a:r>
            <a:r>
              <a:rPr lang="en-US" altLang="en-US" dirty="0" smtClean="0"/>
              <a:t> (</a:t>
            </a:r>
            <a:r>
              <a:rPr lang="en-US" altLang="en-US" dirty="0" err="1" smtClean="0"/>
              <a:t>còn</a:t>
            </a:r>
            <a:r>
              <a:rPr lang="en-US" altLang="en-US" dirty="0" smtClean="0"/>
              <a:t> </a:t>
            </a:r>
            <a:r>
              <a:rPr lang="en-US" altLang="en-US" dirty="0" err="1" smtClean="0"/>
              <a:t>lại</a:t>
            </a:r>
            <a:r>
              <a:rPr lang="en-US" altLang="en-US" dirty="0" smtClean="0"/>
              <a:t>) </a:t>
            </a:r>
            <a:r>
              <a:rPr lang="en-US" altLang="en-US" dirty="0" err="1" smtClean="0"/>
              <a:t>từ</a:t>
            </a:r>
            <a:r>
              <a:rPr lang="en-US" altLang="en-US" dirty="0" smtClean="0"/>
              <a:t> </a:t>
            </a:r>
            <a:r>
              <a:rPr lang="en-US" altLang="en-US" dirty="0" err="1" smtClean="0"/>
              <a:t>cọc</a:t>
            </a:r>
            <a:r>
              <a:rPr lang="en-US" altLang="en-US" dirty="0" smtClean="0"/>
              <a:t> A sang </a:t>
            </a:r>
            <a:r>
              <a:rPr lang="en-US" altLang="en-US" dirty="0" err="1" smtClean="0"/>
              <a:t>cọc</a:t>
            </a:r>
            <a:r>
              <a:rPr lang="en-US" altLang="en-US" dirty="0" smtClean="0"/>
              <a:t> D, </a:t>
            </a:r>
            <a:r>
              <a:rPr lang="en-US" altLang="en-US" dirty="0" err="1" smtClean="0"/>
              <a:t>không</a:t>
            </a:r>
            <a:r>
              <a:rPr lang="en-US" altLang="en-US" dirty="0" smtClean="0"/>
              <a:t> </a:t>
            </a:r>
            <a:r>
              <a:rPr lang="en-US" altLang="en-US" dirty="0" err="1" smtClean="0"/>
              <a:t>sử</a:t>
            </a:r>
            <a:r>
              <a:rPr lang="en-US" altLang="en-US" dirty="0" smtClean="0"/>
              <a:t> </a:t>
            </a:r>
            <a:r>
              <a:rPr lang="en-US" altLang="en-US" dirty="0" err="1" smtClean="0"/>
              <a:t>dụng</a:t>
            </a:r>
            <a:r>
              <a:rPr lang="en-US" altLang="en-US" dirty="0" smtClean="0"/>
              <a:t> </a:t>
            </a:r>
            <a:r>
              <a:rPr lang="en-US" altLang="en-US" dirty="0" err="1" smtClean="0"/>
              <a:t>cọc</a:t>
            </a:r>
            <a:r>
              <a:rPr lang="en-US" altLang="en-US" dirty="0" smtClean="0"/>
              <a:t> B(</a:t>
            </a:r>
            <a:r>
              <a:rPr lang="en-US" altLang="en-US" dirty="0" err="1" smtClean="0"/>
              <a:t>vì</a:t>
            </a:r>
            <a:r>
              <a:rPr lang="en-US" altLang="en-US" dirty="0" smtClean="0"/>
              <a:t> </a:t>
            </a:r>
            <a:r>
              <a:rPr lang="en-US" altLang="en-US" dirty="0" err="1" smtClean="0"/>
              <a:t>cọc</a:t>
            </a:r>
            <a:r>
              <a:rPr lang="en-US" altLang="en-US" dirty="0" smtClean="0"/>
              <a:t> B </a:t>
            </a:r>
            <a:r>
              <a:rPr lang="en-US" altLang="en-US" dirty="0" err="1" smtClean="0"/>
              <a:t>đang</a:t>
            </a:r>
            <a:r>
              <a:rPr lang="en-US" altLang="en-US" dirty="0" smtClean="0"/>
              <a:t> </a:t>
            </a:r>
            <a:r>
              <a:rPr lang="en-US" altLang="en-US" dirty="0" err="1" smtClean="0"/>
              <a:t>chứa</a:t>
            </a:r>
            <a:r>
              <a:rPr lang="en-US" altLang="en-US" dirty="0" smtClean="0"/>
              <a:t> l </a:t>
            </a:r>
            <a:r>
              <a:rPr lang="en-US" altLang="en-US" dirty="0" err="1" smtClean="0"/>
              <a:t>đĩa</a:t>
            </a:r>
            <a:r>
              <a:rPr lang="en-US" altLang="en-US" dirty="0" smtClean="0"/>
              <a:t> </a:t>
            </a:r>
            <a:r>
              <a:rPr lang="en-US" altLang="en-US" dirty="0" err="1" smtClean="0"/>
              <a:t>nhỏ</a:t>
            </a:r>
            <a:r>
              <a:rPr lang="en-US" altLang="en-US" dirty="0" smtClean="0"/>
              <a:t> </a:t>
            </a:r>
            <a:r>
              <a:rPr lang="en-US" altLang="en-US" dirty="0" err="1" smtClean="0"/>
              <a:t>nhất</a:t>
            </a:r>
            <a:r>
              <a:rPr lang="en-US" altLang="en-US" dirty="0" smtClean="0"/>
              <a:t>). </a:t>
            </a:r>
            <a:r>
              <a:rPr lang="en-US" altLang="en-US" dirty="0" err="1" smtClean="0"/>
              <a:t>Nói</a:t>
            </a:r>
            <a:r>
              <a:rPr lang="en-US" altLang="en-US" dirty="0" smtClean="0"/>
              <a:t> </a:t>
            </a:r>
            <a:r>
              <a:rPr lang="en-US" altLang="en-US" dirty="0" err="1" smtClean="0"/>
              <a:t>cách</a:t>
            </a:r>
            <a:r>
              <a:rPr lang="en-US" altLang="en-US" dirty="0" smtClean="0"/>
              <a:t> </a:t>
            </a:r>
            <a:r>
              <a:rPr lang="en-US" altLang="en-US" dirty="0" err="1" smtClean="0"/>
              <a:t>khác</a:t>
            </a:r>
            <a:r>
              <a:rPr lang="en-US" altLang="en-US" dirty="0" smtClean="0"/>
              <a:t>, </a:t>
            </a:r>
            <a:r>
              <a:rPr lang="en-US" altLang="en-US" dirty="0" err="1" smtClean="0"/>
              <a:t>chuyển</a:t>
            </a:r>
            <a:r>
              <a:rPr lang="en-US" altLang="en-US" dirty="0" smtClean="0"/>
              <a:t> 𝑛−𝑙 </a:t>
            </a:r>
            <a:r>
              <a:rPr lang="en-US" altLang="en-US" dirty="0" err="1" smtClean="0"/>
              <a:t>đĩa</a:t>
            </a:r>
            <a:r>
              <a:rPr lang="en-US" altLang="en-US" dirty="0" smtClean="0"/>
              <a:t> </a:t>
            </a:r>
            <a:r>
              <a:rPr lang="en-US" altLang="en-US" dirty="0" err="1" smtClean="0"/>
              <a:t>này</a:t>
            </a:r>
            <a:r>
              <a:rPr lang="en-US" altLang="en-US" dirty="0" smtClean="0"/>
              <a:t> </a:t>
            </a:r>
            <a:r>
              <a:rPr lang="en-US" altLang="en-US" dirty="0" err="1" smtClean="0"/>
              <a:t>bằng</a:t>
            </a:r>
            <a:r>
              <a:rPr lang="en-US" altLang="en-US" dirty="0" smtClean="0"/>
              <a:t> </a:t>
            </a:r>
            <a:r>
              <a:rPr lang="en-US" altLang="en-US" dirty="0" err="1" smtClean="0"/>
              <a:t>cách</a:t>
            </a:r>
            <a:r>
              <a:rPr lang="en-US" altLang="en-US" dirty="0" smtClean="0"/>
              <a:t> </a:t>
            </a:r>
            <a:r>
              <a:rPr lang="en-US" altLang="en-US" dirty="0" err="1" smtClean="0"/>
              <a:t>sử</a:t>
            </a:r>
            <a:r>
              <a:rPr lang="en-US" altLang="en-US" dirty="0" smtClean="0"/>
              <a:t> </a:t>
            </a:r>
            <a:r>
              <a:rPr lang="en-US" altLang="en-US" dirty="0" err="1" smtClean="0"/>
              <a:t>dụng</a:t>
            </a:r>
            <a:r>
              <a:rPr lang="en-US" altLang="en-US" dirty="0" smtClean="0"/>
              <a:t> </a:t>
            </a:r>
            <a:r>
              <a:rPr lang="en-US" altLang="en-US" dirty="0" err="1" smtClean="0"/>
              <a:t>phương</a:t>
            </a:r>
            <a:r>
              <a:rPr lang="en-US" altLang="en-US" dirty="0" smtClean="0"/>
              <a:t> </a:t>
            </a:r>
            <a:r>
              <a:rPr lang="en-US" altLang="en-US" dirty="0" err="1" smtClean="0"/>
              <a:t>pháp</a:t>
            </a:r>
            <a:r>
              <a:rPr lang="en-US" altLang="en-US" dirty="0" smtClean="0"/>
              <a:t> </a:t>
            </a:r>
            <a:r>
              <a:rPr lang="en-US" altLang="en-US" dirty="0" err="1" smtClean="0"/>
              <a:t>tối</a:t>
            </a:r>
            <a:r>
              <a:rPr lang="en-US" altLang="en-US" dirty="0" smtClean="0"/>
              <a:t> </a:t>
            </a:r>
            <a:r>
              <a:rPr lang="en-US" altLang="en-US" dirty="0" err="1" smtClean="0"/>
              <a:t>ưu</a:t>
            </a:r>
            <a:r>
              <a:rPr lang="en-US" altLang="en-US" dirty="0" smtClean="0"/>
              <a:t> </a:t>
            </a:r>
            <a:r>
              <a:rPr lang="en-US" altLang="en-US" dirty="0" err="1" smtClean="0"/>
              <a:t>giải</a:t>
            </a:r>
            <a:r>
              <a:rPr lang="en-US" altLang="en-US" dirty="0" smtClean="0"/>
              <a:t> </a:t>
            </a:r>
            <a:r>
              <a:rPr lang="en-US" altLang="en-US" dirty="0" err="1" smtClean="0"/>
              <a:t>bài</a:t>
            </a:r>
            <a:r>
              <a:rPr lang="en-US" altLang="en-US" dirty="0" smtClean="0"/>
              <a:t> </a:t>
            </a:r>
            <a:r>
              <a:rPr lang="en-US" altLang="en-US" dirty="0" err="1" smtClean="0"/>
              <a:t>toán</a:t>
            </a:r>
            <a:r>
              <a:rPr lang="en-US" altLang="en-US" dirty="0" smtClean="0"/>
              <a:t> </a:t>
            </a:r>
            <a:r>
              <a:rPr lang="en-US" altLang="en-US" dirty="0" err="1" smtClean="0"/>
              <a:t>ba</a:t>
            </a:r>
            <a:r>
              <a:rPr lang="en-US" altLang="en-US" dirty="0" smtClean="0"/>
              <a:t> </a:t>
            </a:r>
            <a:r>
              <a:rPr lang="en-US" altLang="en-US" dirty="0" err="1" smtClean="0"/>
              <a:t>cọc</a:t>
            </a:r>
            <a:r>
              <a:rPr lang="en-US" altLang="en-US" dirty="0" smtClean="0"/>
              <a:t> </a:t>
            </a:r>
            <a:r>
              <a:rPr lang="en-US" altLang="en-US" dirty="0" err="1" smtClean="0"/>
              <a:t>đã</a:t>
            </a:r>
            <a:r>
              <a:rPr lang="en-US" altLang="en-US" dirty="0" smtClean="0"/>
              <a:t> </a:t>
            </a:r>
            <a:r>
              <a:rPr lang="en-US" altLang="en-US" dirty="0" err="1" smtClean="0"/>
              <a:t>trình</a:t>
            </a:r>
            <a:r>
              <a:rPr lang="en-US" altLang="en-US" dirty="0" smtClean="0"/>
              <a:t> </a:t>
            </a:r>
            <a:r>
              <a:rPr lang="en-US" altLang="en-US" dirty="0" err="1" smtClean="0"/>
              <a:t>bài</a:t>
            </a:r>
            <a:r>
              <a:rPr lang="en-US" altLang="en-US" dirty="0" smtClean="0"/>
              <a:t> ở </a:t>
            </a:r>
            <a:r>
              <a:rPr lang="en-US" altLang="en-US" dirty="0" err="1" smtClean="0"/>
              <a:t>phần</a:t>
            </a:r>
            <a:r>
              <a:rPr lang="en-US" altLang="en-US" dirty="0" smtClean="0"/>
              <a:t> </a:t>
            </a:r>
            <a:r>
              <a:rPr lang="en-US" altLang="en-US" dirty="0" err="1" smtClean="0"/>
              <a:t>trước</a:t>
            </a:r>
            <a:r>
              <a:rPr lang="en-US" altLang="en-US" dirty="0" smtClean="0"/>
              <a:t>, </a:t>
            </a:r>
            <a:r>
              <a:rPr lang="en-US" altLang="en-US" dirty="0" err="1" smtClean="0"/>
              <a:t>số</a:t>
            </a:r>
            <a:r>
              <a:rPr lang="en-US" altLang="en-US" dirty="0" smtClean="0"/>
              <a:t> </a:t>
            </a:r>
            <a:r>
              <a:rPr lang="en-US" altLang="en-US" dirty="0" err="1" smtClean="0"/>
              <a:t>lần</a:t>
            </a:r>
            <a:r>
              <a:rPr lang="en-US" altLang="en-US" dirty="0" smtClean="0"/>
              <a:t> </a:t>
            </a:r>
            <a:r>
              <a:rPr lang="en-US" altLang="en-US" dirty="0" err="1" smtClean="0"/>
              <a:t>chuyển</a:t>
            </a:r>
            <a:r>
              <a:rPr lang="en-US" altLang="en-US" dirty="0" smtClean="0"/>
              <a:t> </a:t>
            </a:r>
            <a:r>
              <a:rPr lang="en-US" altLang="en-US" dirty="0" err="1" smtClean="0"/>
              <a:t>tối</a:t>
            </a:r>
            <a:r>
              <a:rPr lang="en-US" altLang="en-US" dirty="0" smtClean="0"/>
              <a:t> </a:t>
            </a:r>
            <a:r>
              <a:rPr lang="en-US" altLang="en-US" dirty="0" err="1" smtClean="0"/>
              <a:t>ưu</a:t>
            </a:r>
            <a:r>
              <a:rPr lang="en-US" altLang="en-US" dirty="0" smtClean="0"/>
              <a:t> 𝑛−𝑙 </a:t>
            </a:r>
            <a:r>
              <a:rPr lang="en-US" altLang="en-US" dirty="0" err="1" smtClean="0"/>
              <a:t>đĩa</a:t>
            </a:r>
            <a:r>
              <a:rPr lang="en-US" altLang="en-US" dirty="0" smtClean="0"/>
              <a:t> </a:t>
            </a:r>
            <a:r>
              <a:rPr lang="en-US" altLang="en-US" dirty="0" err="1" smtClean="0"/>
              <a:t>từ</a:t>
            </a:r>
            <a:r>
              <a:rPr lang="en-US" altLang="en-US" dirty="0" smtClean="0"/>
              <a:t> </a:t>
            </a:r>
            <a:r>
              <a:rPr lang="en-US" altLang="en-US" dirty="0" err="1" smtClean="0"/>
              <a:t>cọc</a:t>
            </a:r>
            <a:r>
              <a:rPr lang="en-US" altLang="en-US" dirty="0" smtClean="0"/>
              <a:t> A sang </a:t>
            </a:r>
            <a:r>
              <a:rPr lang="en-US" altLang="en-US" dirty="0" err="1" smtClean="0"/>
              <a:t>cọc</a:t>
            </a:r>
            <a:r>
              <a:rPr lang="en-US" altLang="en-US" dirty="0" smtClean="0"/>
              <a:t> D, </a:t>
            </a:r>
            <a:r>
              <a:rPr lang="en-US" altLang="en-US" dirty="0" err="1" smtClean="0"/>
              <a:t>không</a:t>
            </a:r>
            <a:r>
              <a:rPr lang="en-US" altLang="en-US" dirty="0" smtClean="0"/>
              <a:t> </a:t>
            </a:r>
            <a:r>
              <a:rPr lang="en-US" altLang="en-US" dirty="0" err="1" smtClean="0"/>
              <a:t>sử</a:t>
            </a:r>
            <a:r>
              <a:rPr lang="en-US" altLang="en-US" dirty="0" smtClean="0"/>
              <a:t> </a:t>
            </a:r>
            <a:r>
              <a:rPr lang="en-US" altLang="en-US" dirty="0" err="1" smtClean="0"/>
              <a:t>dụng</a:t>
            </a:r>
            <a:r>
              <a:rPr lang="en-US" altLang="en-US" dirty="0" smtClean="0"/>
              <a:t> </a:t>
            </a:r>
            <a:r>
              <a:rPr lang="en-US" altLang="en-US" dirty="0" err="1" smtClean="0"/>
              <a:t>cọc</a:t>
            </a:r>
            <a:r>
              <a:rPr lang="en-US" altLang="en-US" dirty="0" smtClean="0"/>
              <a:t> P2 </a:t>
            </a:r>
            <a:r>
              <a:rPr lang="en-US" altLang="en-US" dirty="0" err="1" smtClean="0"/>
              <a:t>là</a:t>
            </a:r>
            <a:r>
              <a:rPr lang="en-US" altLang="en-US" dirty="0" smtClean="0"/>
              <a:t> 2^(n−l)−1.</a:t>
            </a:r>
          </a:p>
          <a:p>
            <a:r>
              <a:rPr lang="en-US" altLang="en-US" b="1" dirty="0" err="1" smtClean="0"/>
              <a:t>Bước</a:t>
            </a:r>
            <a:r>
              <a:rPr lang="en-US" altLang="en-US" b="1" dirty="0" smtClean="0"/>
              <a:t> 3</a:t>
            </a:r>
            <a:endParaRPr lang="en-US" altLang="en-US" dirty="0" smtClean="0"/>
          </a:p>
          <a:p>
            <a:r>
              <a:rPr lang="en-US" altLang="en-US" dirty="0" err="1" smtClean="0"/>
              <a:t>Chuyển</a:t>
            </a:r>
            <a:r>
              <a:rPr lang="en-US" altLang="en-US" dirty="0" smtClean="0"/>
              <a:t> l </a:t>
            </a:r>
            <a:r>
              <a:rPr lang="en-US" altLang="en-US" dirty="0" err="1" smtClean="0"/>
              <a:t>đĩa</a:t>
            </a:r>
            <a:r>
              <a:rPr lang="en-US" altLang="en-US" dirty="0" smtClean="0"/>
              <a:t> </a:t>
            </a:r>
            <a:r>
              <a:rPr lang="en-US" altLang="en-US" dirty="0" err="1" smtClean="0"/>
              <a:t>nhỏ</a:t>
            </a:r>
            <a:r>
              <a:rPr lang="en-US" altLang="en-US" dirty="0" smtClean="0"/>
              <a:t> </a:t>
            </a:r>
            <a:r>
              <a:rPr lang="en-US" altLang="en-US" dirty="0" err="1" smtClean="0"/>
              <a:t>nhất</a:t>
            </a:r>
            <a:r>
              <a:rPr lang="en-US" altLang="en-US" dirty="0" smtClean="0"/>
              <a:t> </a:t>
            </a:r>
            <a:r>
              <a:rPr lang="en-US" altLang="en-US" dirty="0" err="1" smtClean="0"/>
              <a:t>từ</a:t>
            </a:r>
            <a:r>
              <a:rPr lang="en-US" altLang="en-US" dirty="0" smtClean="0"/>
              <a:t> </a:t>
            </a:r>
            <a:r>
              <a:rPr lang="en-US" altLang="en-US" dirty="0" err="1" smtClean="0"/>
              <a:t>cọc</a:t>
            </a:r>
            <a:r>
              <a:rPr lang="en-US" altLang="en-US" dirty="0" smtClean="0"/>
              <a:t> B sang </a:t>
            </a:r>
            <a:r>
              <a:rPr lang="en-US" altLang="en-US" dirty="0" err="1" smtClean="0"/>
              <a:t>cọc</a:t>
            </a:r>
            <a:r>
              <a:rPr lang="en-US" altLang="en-US" dirty="0" smtClean="0"/>
              <a:t> D </a:t>
            </a:r>
            <a:r>
              <a:rPr lang="en-US" altLang="en-US" dirty="0" err="1" smtClean="0"/>
              <a:t>sử</a:t>
            </a:r>
            <a:r>
              <a:rPr lang="en-US" altLang="en-US" dirty="0" smtClean="0"/>
              <a:t> </a:t>
            </a:r>
            <a:r>
              <a:rPr lang="en-US" altLang="en-US" dirty="0" err="1" smtClean="0"/>
              <a:t>dụng</a:t>
            </a:r>
            <a:r>
              <a:rPr lang="en-US" altLang="en-US" dirty="0" smtClean="0"/>
              <a:t> </a:t>
            </a:r>
            <a:r>
              <a:rPr lang="en-US" altLang="en-US" dirty="0" err="1" smtClean="0"/>
              <a:t>tất</a:t>
            </a:r>
            <a:r>
              <a:rPr lang="en-US" altLang="en-US" dirty="0" smtClean="0"/>
              <a:t> </a:t>
            </a:r>
            <a:r>
              <a:rPr lang="en-US" altLang="en-US" dirty="0" err="1" smtClean="0"/>
              <a:t>cả</a:t>
            </a:r>
            <a:r>
              <a:rPr lang="en-US" altLang="en-US" dirty="0" smtClean="0"/>
              <a:t> </a:t>
            </a:r>
            <a:r>
              <a:rPr lang="en-US" altLang="en-US" dirty="0" err="1" smtClean="0"/>
              <a:t>bốn</a:t>
            </a:r>
            <a:r>
              <a:rPr lang="en-US" altLang="en-US" dirty="0" smtClean="0"/>
              <a:t> </a:t>
            </a:r>
            <a:r>
              <a:rPr lang="en-US" altLang="en-US" dirty="0" err="1" smtClean="0"/>
              <a:t>cọc</a:t>
            </a:r>
            <a:r>
              <a:rPr lang="en-US" altLang="en-US" dirty="0" smtClean="0"/>
              <a:t>.</a:t>
            </a:r>
          </a:p>
        </p:txBody>
      </p:sp>
      <p:sp>
        <p:nvSpPr>
          <p:cNvPr id="43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B00328A-384A-4666-9928-6DC46AE0B77F}" type="slidenum">
              <a:rPr lang="en-US" altLang="en-US" smtClean="0"/>
              <a:pPr/>
              <a:t>25</a:t>
            </a:fld>
            <a:endParaRPr lang="en-US" altLang="en-US" smtClean="0"/>
          </a:p>
        </p:txBody>
      </p:sp>
    </p:spTree>
    <p:extLst>
      <p:ext uri="{BB962C8B-B14F-4D97-AF65-F5344CB8AC3E}">
        <p14:creationId xmlns:p14="http://schemas.microsoft.com/office/powerpoint/2010/main" val="11793209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v"/>
            </a:pPr>
            <a:r>
              <a:rPr lang="en-US" altLang="en-US" sz="1200" dirty="0" err="1" smtClean="0"/>
              <a:t>Luật</a:t>
            </a:r>
            <a:r>
              <a:rPr lang="en-US" altLang="en-US" sz="1200" dirty="0" smtClean="0"/>
              <a:t> </a:t>
            </a:r>
            <a:r>
              <a:rPr lang="en-US" altLang="en-US" sz="1200" dirty="0" err="1" smtClean="0"/>
              <a:t>chơi</a:t>
            </a:r>
            <a:r>
              <a:rPr lang="en-US" altLang="en-US" sz="1200" dirty="0" smtClean="0"/>
              <a:t> </a:t>
            </a:r>
            <a:r>
              <a:rPr lang="en-US" altLang="en-US" sz="1200" dirty="0" err="1" smtClean="0"/>
              <a:t>Chinh</a:t>
            </a:r>
            <a:r>
              <a:rPr lang="en-US" altLang="en-US" sz="1200" dirty="0" smtClean="0"/>
              <a:t> </a:t>
            </a:r>
            <a:r>
              <a:rPr lang="en-US" altLang="en-US" sz="1200" dirty="0" err="1" smtClean="0"/>
              <a:t>phục</a:t>
            </a:r>
            <a:r>
              <a:rPr lang="en-US" altLang="en-US" sz="1200" dirty="0" smtClean="0"/>
              <a:t> </a:t>
            </a:r>
            <a:r>
              <a:rPr lang="en-US" altLang="en-US" sz="1200" dirty="0" err="1" smtClean="0"/>
              <a:t>Tháp</a:t>
            </a:r>
            <a:r>
              <a:rPr lang="en-US" altLang="en-US" sz="1200" dirty="0" smtClean="0"/>
              <a:t> </a:t>
            </a:r>
            <a:r>
              <a:rPr lang="en-US" altLang="en-US" sz="1200" dirty="0" err="1" smtClean="0"/>
              <a:t>Hà</a:t>
            </a:r>
            <a:r>
              <a:rPr lang="en-US" altLang="en-US" sz="1200" dirty="0" smtClean="0"/>
              <a:t> </a:t>
            </a:r>
            <a:r>
              <a:rPr lang="en-US" altLang="en-US" sz="1200" dirty="0" err="1" smtClean="0"/>
              <a:t>nội</a:t>
            </a:r>
            <a:r>
              <a:rPr lang="en-US" altLang="en-US" sz="1200" dirty="0" smtClean="0"/>
              <a:t> </a:t>
            </a:r>
            <a:r>
              <a:rPr lang="en-US" altLang="en-US" sz="1200" dirty="0" err="1" smtClean="0"/>
              <a:t>dựa</a:t>
            </a:r>
            <a:r>
              <a:rPr lang="en-US" altLang="en-US" sz="1200" dirty="0" smtClean="0"/>
              <a:t> </a:t>
            </a:r>
            <a:r>
              <a:rPr lang="en-US" altLang="en-US" sz="1200" dirty="0" err="1" smtClean="0"/>
              <a:t>trên</a:t>
            </a:r>
            <a:r>
              <a:rPr lang="en-US" altLang="en-US" sz="1200" dirty="0" smtClean="0"/>
              <a:t> </a:t>
            </a:r>
            <a:r>
              <a:rPr lang="en-US" altLang="en-US" sz="1200" dirty="0" err="1" smtClean="0"/>
              <a:t>bài</a:t>
            </a:r>
            <a:r>
              <a:rPr lang="en-US" altLang="en-US" sz="1200" dirty="0" smtClean="0"/>
              <a:t> </a:t>
            </a:r>
            <a:r>
              <a:rPr lang="en-US" altLang="en-US" sz="1200" dirty="0" err="1" smtClean="0"/>
              <a:t>toán</a:t>
            </a:r>
            <a:r>
              <a:rPr lang="en-US" altLang="en-US" sz="1200" dirty="0" smtClean="0"/>
              <a:t> </a:t>
            </a:r>
            <a:r>
              <a:rPr lang="en-US" altLang="en-US" sz="1200" dirty="0" err="1" smtClean="0"/>
              <a:t>Tháp</a:t>
            </a:r>
            <a:r>
              <a:rPr lang="en-US" altLang="en-US" sz="1200" dirty="0" smtClean="0"/>
              <a:t> </a:t>
            </a:r>
            <a:r>
              <a:rPr lang="en-US" altLang="en-US" sz="1200" dirty="0" err="1" smtClean="0"/>
              <a:t>Hà</a:t>
            </a:r>
            <a:r>
              <a:rPr lang="en-US" altLang="en-US" sz="1200" dirty="0" smtClean="0"/>
              <a:t> </a:t>
            </a:r>
            <a:r>
              <a:rPr lang="en-US" altLang="en-US" sz="1200" dirty="0" err="1" smtClean="0"/>
              <a:t>nội</a:t>
            </a:r>
            <a:r>
              <a:rPr lang="en-US" altLang="en-US" sz="1200" dirty="0" smtClean="0"/>
              <a:t> </a:t>
            </a:r>
            <a:r>
              <a:rPr lang="en-US" altLang="en-US" sz="1200" dirty="0" err="1" smtClean="0"/>
              <a:t>truyền</a:t>
            </a:r>
            <a:r>
              <a:rPr lang="en-US" altLang="en-US" sz="1200" dirty="0" smtClean="0"/>
              <a:t> </a:t>
            </a:r>
            <a:r>
              <a:rPr lang="en-US" altLang="en-US" sz="1200" dirty="0" err="1" smtClean="0"/>
              <a:t>thống</a:t>
            </a:r>
            <a:r>
              <a:rPr lang="en-US" altLang="en-US" sz="1200" dirty="0" smtClean="0"/>
              <a:t>. </a:t>
            </a:r>
          </a:p>
          <a:p>
            <a:pPr algn="just">
              <a:buFont typeface="Wingdings" panose="05000000000000000000" pitchFamily="2" charset="2"/>
              <a:buChar char="v"/>
            </a:pPr>
            <a:endParaRPr lang="en-US" altLang="en-US" sz="1200" dirty="0" smtClean="0"/>
          </a:p>
          <a:p>
            <a:pPr algn="just">
              <a:buFont typeface="Wingdings" panose="05000000000000000000" pitchFamily="2" charset="2"/>
              <a:buChar char="v"/>
            </a:pPr>
            <a:r>
              <a:rPr lang="en-US" altLang="en-US" sz="1200" dirty="0" err="1" smtClean="0"/>
              <a:t>Bắt</a:t>
            </a:r>
            <a:r>
              <a:rPr lang="en-US" altLang="en-US" sz="1200" dirty="0" smtClean="0"/>
              <a:t> </a:t>
            </a:r>
            <a:r>
              <a:rPr lang="en-US" altLang="en-US" sz="1200" dirty="0" err="1" smtClean="0"/>
              <a:t>đầu</a:t>
            </a:r>
            <a:r>
              <a:rPr lang="en-US" altLang="en-US" sz="1200" dirty="0" smtClean="0"/>
              <a:t> </a:t>
            </a:r>
            <a:r>
              <a:rPr lang="en-US" altLang="en-US" sz="1200" dirty="0" err="1" smtClean="0"/>
              <a:t>với</a:t>
            </a:r>
            <a:r>
              <a:rPr lang="en-US" altLang="en-US" sz="1200" dirty="0" smtClean="0"/>
              <a:t> 3 </a:t>
            </a:r>
            <a:r>
              <a:rPr lang="en-US" altLang="en-US" sz="1200" dirty="0" err="1" smtClean="0"/>
              <a:t>cọc</a:t>
            </a:r>
            <a:r>
              <a:rPr lang="en-US" altLang="en-US" sz="1200" dirty="0" smtClean="0"/>
              <a:t> A, B, C. </a:t>
            </a:r>
            <a:r>
              <a:rPr lang="en-US" altLang="en-US" sz="1200" dirty="0" err="1" smtClean="0"/>
              <a:t>Mục</a:t>
            </a:r>
            <a:r>
              <a:rPr lang="en-US" altLang="en-US" sz="1200" dirty="0" smtClean="0"/>
              <a:t> </a:t>
            </a:r>
            <a:r>
              <a:rPr lang="en-US" altLang="en-US" sz="1200" dirty="0" err="1" smtClean="0"/>
              <a:t>tiêu</a:t>
            </a:r>
            <a:r>
              <a:rPr lang="en-US" altLang="en-US" sz="1200" dirty="0" smtClean="0"/>
              <a:t> </a:t>
            </a:r>
            <a:r>
              <a:rPr lang="en-US" altLang="en-US" sz="1200" dirty="0" err="1" smtClean="0"/>
              <a:t>trong</a:t>
            </a:r>
            <a:r>
              <a:rPr lang="en-US" altLang="en-US" sz="1200" dirty="0" smtClean="0"/>
              <a:t> </a:t>
            </a:r>
            <a:r>
              <a:rPr lang="en-US" altLang="en-US" sz="1200" dirty="0" err="1" smtClean="0"/>
              <a:t>trò</a:t>
            </a:r>
            <a:r>
              <a:rPr lang="en-US" altLang="en-US" sz="1200" dirty="0" smtClean="0"/>
              <a:t> </a:t>
            </a:r>
            <a:r>
              <a:rPr lang="en-US" altLang="en-US" sz="1200" dirty="0" err="1" smtClean="0"/>
              <a:t>chơi</a:t>
            </a:r>
            <a:r>
              <a:rPr lang="en-US" altLang="en-US" sz="1200" dirty="0" smtClean="0"/>
              <a:t> </a:t>
            </a:r>
            <a:r>
              <a:rPr lang="en-US" altLang="en-US" sz="1200" dirty="0" err="1" smtClean="0"/>
              <a:t>này</a:t>
            </a:r>
            <a:r>
              <a:rPr lang="en-US" altLang="en-US" sz="1200" dirty="0" smtClean="0"/>
              <a:t> </a:t>
            </a:r>
            <a:r>
              <a:rPr lang="en-US" altLang="en-US" sz="1200" dirty="0" err="1" smtClean="0"/>
              <a:t>là</a:t>
            </a:r>
            <a:r>
              <a:rPr lang="en-US" altLang="en-US" sz="1200" dirty="0" smtClean="0"/>
              <a:t> di </a:t>
            </a:r>
            <a:r>
              <a:rPr lang="en-US" altLang="en-US" sz="1200" dirty="0" err="1" smtClean="0"/>
              <a:t>chuyển</a:t>
            </a:r>
            <a:r>
              <a:rPr lang="en-US" altLang="en-US" sz="1200" dirty="0" smtClean="0"/>
              <a:t> </a:t>
            </a:r>
            <a:r>
              <a:rPr lang="en-US" altLang="en-US" sz="1200" dirty="0" err="1" smtClean="0"/>
              <a:t>tất</a:t>
            </a:r>
            <a:r>
              <a:rPr lang="en-US" altLang="en-US" sz="1200" dirty="0" smtClean="0"/>
              <a:t> </a:t>
            </a:r>
            <a:r>
              <a:rPr lang="en-US" altLang="en-US" sz="1200" dirty="0" err="1" smtClean="0"/>
              <a:t>cả</a:t>
            </a:r>
            <a:r>
              <a:rPr lang="en-US" altLang="en-US" sz="1200" dirty="0" smtClean="0"/>
              <a:t> </a:t>
            </a:r>
            <a:r>
              <a:rPr lang="en-US" altLang="en-US" sz="1200" dirty="0" err="1" smtClean="0"/>
              <a:t>các</a:t>
            </a:r>
            <a:r>
              <a:rPr lang="en-US" altLang="en-US" sz="1200" dirty="0" smtClean="0"/>
              <a:t> </a:t>
            </a:r>
            <a:r>
              <a:rPr lang="en-US" altLang="en-US" sz="1200" dirty="0" err="1" smtClean="0"/>
              <a:t>vòng</a:t>
            </a:r>
            <a:r>
              <a:rPr lang="en-US" altLang="en-US" sz="1200" dirty="0" smtClean="0"/>
              <a:t> </a:t>
            </a:r>
            <a:r>
              <a:rPr lang="en-US" altLang="en-US" sz="1200" dirty="0" err="1" smtClean="0"/>
              <a:t>từ</a:t>
            </a:r>
            <a:r>
              <a:rPr lang="en-US" altLang="en-US" sz="1200" dirty="0" smtClean="0"/>
              <a:t> </a:t>
            </a:r>
            <a:r>
              <a:rPr lang="en-US" altLang="en-US" sz="1200" dirty="0" err="1" smtClean="0"/>
              <a:t>cột</a:t>
            </a:r>
            <a:r>
              <a:rPr lang="en-US" altLang="en-US" sz="1200" dirty="0" smtClean="0"/>
              <a:t> A </a:t>
            </a:r>
            <a:r>
              <a:rPr lang="en-US" altLang="en-US" sz="1200" dirty="0" err="1" smtClean="0"/>
              <a:t>đến</a:t>
            </a:r>
            <a:r>
              <a:rPr lang="en-US" altLang="en-US" sz="1200" dirty="0" smtClean="0"/>
              <a:t> </a:t>
            </a:r>
            <a:r>
              <a:rPr lang="en-US" altLang="en-US" sz="1200" dirty="0" err="1" smtClean="0"/>
              <a:t>cột</a:t>
            </a:r>
            <a:r>
              <a:rPr lang="en-US" altLang="en-US" sz="1200" dirty="0" smtClean="0"/>
              <a:t> C </a:t>
            </a:r>
            <a:r>
              <a:rPr lang="en-US" altLang="en-US" sz="1200" dirty="0" err="1" smtClean="0"/>
              <a:t>và</a:t>
            </a:r>
            <a:r>
              <a:rPr lang="en-US" altLang="en-US" sz="1200" dirty="0" smtClean="0"/>
              <a:t> </a:t>
            </a:r>
            <a:r>
              <a:rPr lang="en-US" altLang="en-US" sz="1200" dirty="0" err="1" smtClean="0"/>
              <a:t>xếp</a:t>
            </a:r>
            <a:r>
              <a:rPr lang="en-US" altLang="en-US" sz="1200" dirty="0" smtClean="0"/>
              <a:t> </a:t>
            </a:r>
            <a:r>
              <a:rPr lang="en-US" altLang="en-US" sz="1200" dirty="0" err="1" smtClean="0"/>
              <a:t>chúng</a:t>
            </a:r>
            <a:r>
              <a:rPr lang="en-US" altLang="en-US" sz="1200" dirty="0" smtClean="0"/>
              <a:t> </a:t>
            </a:r>
            <a:r>
              <a:rPr lang="en-US" altLang="en-US" sz="1200" dirty="0" err="1" smtClean="0"/>
              <a:t>theo</a:t>
            </a:r>
            <a:r>
              <a:rPr lang="en-US" altLang="en-US" sz="1200" dirty="0" smtClean="0"/>
              <a:t> </a:t>
            </a:r>
            <a:r>
              <a:rPr lang="en-US" altLang="en-US" sz="1200" dirty="0" err="1" smtClean="0"/>
              <a:t>thứ</a:t>
            </a:r>
            <a:r>
              <a:rPr lang="en-US" altLang="en-US" sz="1200" dirty="0" smtClean="0"/>
              <a:t> </a:t>
            </a:r>
            <a:r>
              <a:rPr lang="en-US" altLang="en-US" sz="1200" dirty="0" err="1" smtClean="0"/>
              <a:t>tự</a:t>
            </a:r>
            <a:r>
              <a:rPr lang="en-US" altLang="en-US" sz="1200" dirty="0" smtClean="0"/>
              <a:t> ban </a:t>
            </a:r>
            <a:r>
              <a:rPr lang="en-US" altLang="en-US" sz="1200" dirty="0" err="1" smtClean="0"/>
              <a:t>đầu</a:t>
            </a:r>
            <a:r>
              <a:rPr lang="en-US" altLang="en-US" sz="1200" dirty="0" smtClean="0"/>
              <a:t> qua </a:t>
            </a:r>
            <a:r>
              <a:rPr lang="en-US" altLang="en-US" sz="1200" dirty="0" err="1" smtClean="0"/>
              <a:t>trung</a:t>
            </a:r>
            <a:r>
              <a:rPr lang="en-US" altLang="en-US" sz="1200" dirty="0" smtClean="0"/>
              <a:t> </a:t>
            </a:r>
            <a:r>
              <a:rPr lang="en-US" altLang="en-US" sz="1200" dirty="0" err="1" smtClean="0"/>
              <a:t>gian</a:t>
            </a:r>
            <a:r>
              <a:rPr lang="en-US" altLang="en-US" sz="1200" dirty="0" smtClean="0"/>
              <a:t> </a:t>
            </a:r>
            <a:r>
              <a:rPr lang="en-US" altLang="en-US" sz="1200" dirty="0" err="1" smtClean="0"/>
              <a:t>cột</a:t>
            </a:r>
            <a:r>
              <a:rPr lang="en-US" altLang="en-US" sz="1200" dirty="0" smtClean="0"/>
              <a:t> B </a:t>
            </a:r>
            <a:r>
              <a:rPr lang="en-US" altLang="en-US" sz="1200" dirty="0" err="1" smtClean="0"/>
              <a:t>trống</a:t>
            </a:r>
            <a:r>
              <a:rPr lang="en-US" altLang="en-US" sz="1200" dirty="0" smtClean="0"/>
              <a:t>. </a:t>
            </a:r>
            <a:r>
              <a:rPr lang="en-US" altLang="en-US" sz="1200" dirty="0" err="1" smtClean="0"/>
              <a:t>Khi</a:t>
            </a:r>
            <a:r>
              <a:rPr lang="en-US" altLang="en-US" sz="1200" dirty="0" smtClean="0"/>
              <a:t> </a:t>
            </a:r>
            <a:r>
              <a:rPr lang="en-US" altLang="en-US" sz="1200" dirty="0" err="1" smtClean="0"/>
              <a:t>trò</a:t>
            </a:r>
            <a:r>
              <a:rPr lang="en-US" altLang="en-US" sz="1200" dirty="0" smtClean="0"/>
              <a:t> </a:t>
            </a:r>
            <a:r>
              <a:rPr lang="en-US" altLang="en-US" sz="1200" dirty="0" err="1" smtClean="0"/>
              <a:t>chơi</a:t>
            </a:r>
            <a:r>
              <a:rPr lang="en-US" altLang="en-US" sz="1200" dirty="0" smtClean="0"/>
              <a:t> </a:t>
            </a:r>
            <a:r>
              <a:rPr lang="en-US" altLang="en-US" sz="1200" dirty="0" err="1" smtClean="0"/>
              <a:t>bắt</a:t>
            </a:r>
            <a:r>
              <a:rPr lang="en-US" altLang="en-US" sz="1200" dirty="0" smtClean="0"/>
              <a:t> </a:t>
            </a:r>
            <a:r>
              <a:rPr lang="en-US" altLang="en-US" sz="1200" dirty="0" err="1" smtClean="0"/>
              <a:t>đầu</a:t>
            </a:r>
            <a:r>
              <a:rPr lang="en-US" altLang="en-US" sz="1200" dirty="0" smtClean="0"/>
              <a:t>, </a:t>
            </a:r>
            <a:r>
              <a:rPr lang="en-US" altLang="en-US" sz="1200" dirty="0" err="1" smtClean="0"/>
              <a:t>có</a:t>
            </a:r>
            <a:r>
              <a:rPr lang="en-US" altLang="en-US" sz="1200" dirty="0" smtClean="0"/>
              <a:t> </a:t>
            </a:r>
            <a:r>
              <a:rPr lang="en-US" altLang="en-US" sz="1200" dirty="0" err="1" smtClean="0"/>
              <a:t>thể</a:t>
            </a:r>
            <a:r>
              <a:rPr lang="en-US" altLang="en-US" sz="1200" dirty="0" smtClean="0"/>
              <a:t> </a:t>
            </a:r>
            <a:r>
              <a:rPr lang="en-US" altLang="en-US" sz="1200" dirty="0" err="1" smtClean="0"/>
              <a:t>thiết</a:t>
            </a:r>
            <a:r>
              <a:rPr lang="en-US" altLang="en-US" sz="1200" dirty="0" smtClean="0"/>
              <a:t> </a:t>
            </a:r>
            <a:r>
              <a:rPr lang="en-US" altLang="en-US" sz="1200" dirty="0" err="1" smtClean="0"/>
              <a:t>lập</a:t>
            </a:r>
            <a:r>
              <a:rPr lang="en-US" altLang="en-US" sz="1200" dirty="0" smtClean="0"/>
              <a:t> </a:t>
            </a:r>
            <a:r>
              <a:rPr lang="en-US" altLang="en-US" sz="1200" dirty="0" err="1" smtClean="0"/>
              <a:t>số</a:t>
            </a:r>
            <a:r>
              <a:rPr lang="en-US" altLang="en-US" sz="1200" dirty="0" smtClean="0"/>
              <a:t> </a:t>
            </a:r>
            <a:r>
              <a:rPr lang="en-US" altLang="en-US" sz="1200" dirty="0" err="1" smtClean="0"/>
              <a:t>lượng</a:t>
            </a:r>
            <a:r>
              <a:rPr lang="en-US" altLang="en-US" sz="1200" dirty="0" smtClean="0"/>
              <a:t> </a:t>
            </a:r>
            <a:r>
              <a:rPr lang="en-US" altLang="en-US" sz="1200" dirty="0" err="1" smtClean="0"/>
              <a:t>các</a:t>
            </a:r>
            <a:r>
              <a:rPr lang="en-US" altLang="en-US" sz="1200" dirty="0" smtClean="0"/>
              <a:t> </a:t>
            </a:r>
            <a:r>
              <a:rPr lang="en-US" altLang="en-US" sz="1200" dirty="0" err="1" smtClean="0"/>
              <a:t>vòng</a:t>
            </a:r>
            <a:r>
              <a:rPr lang="en-US" altLang="en-US" sz="1200" dirty="0" smtClean="0"/>
              <a:t> (</a:t>
            </a:r>
            <a:r>
              <a:rPr lang="en-US" altLang="en-US" sz="1200" dirty="0" err="1" smtClean="0"/>
              <a:t>chẳng</a:t>
            </a:r>
            <a:r>
              <a:rPr lang="en-US" altLang="en-US" sz="1200" dirty="0" smtClean="0"/>
              <a:t> </a:t>
            </a:r>
            <a:r>
              <a:rPr lang="en-US" altLang="en-US" sz="1200" dirty="0" err="1" smtClean="0"/>
              <a:t>hạn</a:t>
            </a:r>
            <a:r>
              <a:rPr lang="en-US" altLang="en-US" sz="1200" dirty="0" smtClean="0"/>
              <a:t> </a:t>
            </a:r>
            <a:r>
              <a:rPr lang="en-US" altLang="en-US" sz="1200" dirty="0" err="1" smtClean="0"/>
              <a:t>từ</a:t>
            </a:r>
            <a:r>
              <a:rPr lang="en-US" altLang="en-US" sz="1200" dirty="0" smtClean="0"/>
              <a:t> 3-10). </a:t>
            </a:r>
          </a:p>
          <a:p>
            <a:pPr algn="just">
              <a:buFont typeface="Wingdings" panose="05000000000000000000" pitchFamily="2" charset="2"/>
              <a:buChar char="v"/>
            </a:pPr>
            <a:endParaRPr lang="en-US" altLang="en-US" sz="1200" dirty="0" smtClean="0"/>
          </a:p>
          <a:p>
            <a:pPr algn="just">
              <a:buFont typeface="Wingdings" panose="05000000000000000000" pitchFamily="2" charset="2"/>
              <a:buChar char="v"/>
            </a:pPr>
            <a:r>
              <a:rPr lang="vi-VN" altLang="en-US" dirty="0" smtClean="0"/>
              <a:t>I. Sau mỗi lần chuyển, các đĩa đều nằm trên một, hai, hoặc ba cọc, theo </a:t>
            </a:r>
          </a:p>
          <a:p>
            <a:pPr algn="just">
              <a:buFont typeface="Wingdings" panose="05000000000000000000" pitchFamily="2" charset="2"/>
              <a:buChar char="v"/>
            </a:pPr>
            <a:r>
              <a:rPr lang="vi-VN" altLang="en-US" dirty="0" smtClean="0"/>
              <a:t>thứ tự từ lớn đến nhỏ từ thấp đến cao. </a:t>
            </a:r>
          </a:p>
          <a:p>
            <a:pPr algn="just">
              <a:buFont typeface="Wingdings" panose="05000000000000000000" pitchFamily="2" charset="2"/>
              <a:buChar char="v"/>
            </a:pPr>
            <a:r>
              <a:rPr lang="vi-VN" altLang="en-US" dirty="0" smtClean="0"/>
              <a:t>II. Đĩa trên cùng của một trong ba cọc được đặt vào cọc trống. </a:t>
            </a:r>
          </a:p>
          <a:p>
            <a:pPr algn="just">
              <a:buFont typeface="Wingdings" panose="05000000000000000000" pitchFamily="2" charset="2"/>
              <a:buChar char="v"/>
            </a:pPr>
            <a:r>
              <a:rPr lang="vi-VN" altLang="en-US" dirty="0" smtClean="0"/>
              <a:t>III. Đĩa trên cùng của một trong ba cọc đĩa được đặt lên một trong hai </a:t>
            </a:r>
          </a:p>
          <a:p>
            <a:pPr algn="just">
              <a:buFont typeface="Wingdings" panose="05000000000000000000" pitchFamily="2" charset="2"/>
              <a:buChar char="v"/>
            </a:pPr>
            <a:r>
              <a:rPr lang="vi-VN" altLang="en-US" dirty="0" smtClean="0"/>
              <a:t>cọc khác, nếu đĩa này nhỏ hơn các đĩa của cọc đó.</a:t>
            </a:r>
            <a:endParaRPr lang="en-US" altLang="en-US" dirty="0" smtClean="0"/>
          </a:p>
          <a:p>
            <a:endParaRPr lang="en-US" dirty="0"/>
          </a:p>
        </p:txBody>
      </p:sp>
      <p:sp>
        <p:nvSpPr>
          <p:cNvPr id="4" name="Slide Number Placeholder 3"/>
          <p:cNvSpPr>
            <a:spLocks noGrp="1"/>
          </p:cNvSpPr>
          <p:nvPr>
            <p:ph type="sldNum" sz="quarter" idx="10"/>
          </p:nvPr>
        </p:nvSpPr>
        <p:spPr/>
        <p:txBody>
          <a:bodyPr/>
          <a:lstStyle/>
          <a:p>
            <a:pPr>
              <a:defRPr/>
            </a:pPr>
            <a:fld id="{88458BFE-BC6C-4673-A21C-60646BF5F706}" type="slidenum">
              <a:rPr lang="en-US" smtClean="0"/>
              <a:pPr>
                <a:defRPr/>
              </a:pPr>
              <a:t>26</a:t>
            </a:fld>
            <a:endParaRPr lang="en-US"/>
          </a:p>
        </p:txBody>
      </p:sp>
    </p:spTree>
    <p:extLst>
      <p:ext uri="{BB962C8B-B14F-4D97-AF65-F5344CB8AC3E}">
        <p14:creationId xmlns:p14="http://schemas.microsoft.com/office/powerpoint/2010/main" val="2644784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v"/>
            </a:pPr>
            <a:r>
              <a:rPr lang="en-US" altLang="en-US" sz="1200" dirty="0" err="1" smtClean="0"/>
              <a:t>Luật</a:t>
            </a:r>
            <a:r>
              <a:rPr lang="en-US" altLang="en-US" sz="1200" dirty="0" smtClean="0"/>
              <a:t> </a:t>
            </a:r>
            <a:r>
              <a:rPr lang="en-US" altLang="en-US" sz="1200" dirty="0" err="1" smtClean="0"/>
              <a:t>chơi</a:t>
            </a:r>
            <a:r>
              <a:rPr lang="en-US" altLang="en-US" sz="1200" dirty="0" smtClean="0"/>
              <a:t> </a:t>
            </a:r>
            <a:r>
              <a:rPr lang="en-US" altLang="en-US" sz="1200" dirty="0" err="1" smtClean="0"/>
              <a:t>Chinh</a:t>
            </a:r>
            <a:r>
              <a:rPr lang="en-US" altLang="en-US" sz="1200" dirty="0" smtClean="0"/>
              <a:t> </a:t>
            </a:r>
            <a:r>
              <a:rPr lang="en-US" altLang="en-US" sz="1200" dirty="0" err="1" smtClean="0"/>
              <a:t>phục</a:t>
            </a:r>
            <a:r>
              <a:rPr lang="en-US" altLang="en-US" sz="1200" dirty="0" smtClean="0"/>
              <a:t> </a:t>
            </a:r>
            <a:r>
              <a:rPr lang="en-US" altLang="en-US" sz="1200" dirty="0" err="1" smtClean="0"/>
              <a:t>Tháp</a:t>
            </a:r>
            <a:r>
              <a:rPr lang="en-US" altLang="en-US" sz="1200" dirty="0" smtClean="0"/>
              <a:t> </a:t>
            </a:r>
            <a:r>
              <a:rPr lang="en-US" altLang="en-US" sz="1200" dirty="0" err="1" smtClean="0"/>
              <a:t>Hà</a:t>
            </a:r>
            <a:r>
              <a:rPr lang="en-US" altLang="en-US" sz="1200" dirty="0" smtClean="0"/>
              <a:t> </a:t>
            </a:r>
            <a:r>
              <a:rPr lang="en-US" altLang="en-US" sz="1200" dirty="0" err="1" smtClean="0"/>
              <a:t>nội</a:t>
            </a:r>
            <a:r>
              <a:rPr lang="en-US" altLang="en-US" sz="1200" dirty="0" smtClean="0"/>
              <a:t> </a:t>
            </a:r>
            <a:r>
              <a:rPr lang="en-US" altLang="en-US" sz="1200" dirty="0" err="1" smtClean="0"/>
              <a:t>dựa</a:t>
            </a:r>
            <a:r>
              <a:rPr lang="en-US" altLang="en-US" sz="1200" dirty="0" smtClean="0"/>
              <a:t> </a:t>
            </a:r>
            <a:r>
              <a:rPr lang="en-US" altLang="en-US" sz="1200" dirty="0" err="1" smtClean="0"/>
              <a:t>trên</a:t>
            </a:r>
            <a:r>
              <a:rPr lang="en-US" altLang="en-US" sz="1200" dirty="0" smtClean="0"/>
              <a:t> </a:t>
            </a:r>
            <a:r>
              <a:rPr lang="en-US" altLang="en-US" sz="1200" dirty="0" err="1" smtClean="0"/>
              <a:t>bài</a:t>
            </a:r>
            <a:r>
              <a:rPr lang="en-US" altLang="en-US" sz="1200" dirty="0" smtClean="0"/>
              <a:t> </a:t>
            </a:r>
            <a:r>
              <a:rPr lang="en-US" altLang="en-US" sz="1200" dirty="0" err="1" smtClean="0"/>
              <a:t>toán</a:t>
            </a:r>
            <a:r>
              <a:rPr lang="en-US" altLang="en-US" sz="1200" dirty="0" smtClean="0"/>
              <a:t> </a:t>
            </a:r>
            <a:r>
              <a:rPr lang="en-US" altLang="en-US" sz="1200" dirty="0" err="1" smtClean="0"/>
              <a:t>Tháp</a:t>
            </a:r>
            <a:r>
              <a:rPr lang="en-US" altLang="en-US" sz="1200" dirty="0" smtClean="0"/>
              <a:t> </a:t>
            </a:r>
            <a:r>
              <a:rPr lang="en-US" altLang="en-US" sz="1200" dirty="0" err="1" smtClean="0"/>
              <a:t>Hà</a:t>
            </a:r>
            <a:r>
              <a:rPr lang="en-US" altLang="en-US" sz="1200" dirty="0" smtClean="0"/>
              <a:t> </a:t>
            </a:r>
            <a:r>
              <a:rPr lang="en-US" altLang="en-US" sz="1200" dirty="0" err="1" smtClean="0"/>
              <a:t>nội</a:t>
            </a:r>
            <a:r>
              <a:rPr lang="en-US" altLang="en-US" sz="1200" dirty="0" smtClean="0"/>
              <a:t> </a:t>
            </a:r>
            <a:r>
              <a:rPr lang="en-US" altLang="en-US" sz="1200" dirty="0" err="1" smtClean="0"/>
              <a:t>truyền</a:t>
            </a:r>
            <a:r>
              <a:rPr lang="en-US" altLang="en-US" sz="1200" dirty="0" smtClean="0"/>
              <a:t> </a:t>
            </a:r>
            <a:r>
              <a:rPr lang="en-US" altLang="en-US" sz="1200" dirty="0" err="1" smtClean="0"/>
              <a:t>thống</a:t>
            </a:r>
            <a:r>
              <a:rPr lang="en-US" altLang="en-US" sz="1200" dirty="0" smtClean="0"/>
              <a:t>. </a:t>
            </a:r>
          </a:p>
          <a:p>
            <a:pPr algn="just">
              <a:buFont typeface="Wingdings" panose="05000000000000000000" pitchFamily="2" charset="2"/>
              <a:buChar char="v"/>
            </a:pPr>
            <a:endParaRPr lang="en-US" altLang="en-US" sz="1200" dirty="0" smtClean="0"/>
          </a:p>
          <a:p>
            <a:pPr algn="just">
              <a:buFont typeface="Wingdings" panose="05000000000000000000" pitchFamily="2" charset="2"/>
              <a:buChar char="v"/>
            </a:pPr>
            <a:r>
              <a:rPr lang="en-US" altLang="en-US" sz="1200" dirty="0" err="1" smtClean="0"/>
              <a:t>Bắt</a:t>
            </a:r>
            <a:r>
              <a:rPr lang="en-US" altLang="en-US" sz="1200" dirty="0" smtClean="0"/>
              <a:t> </a:t>
            </a:r>
            <a:r>
              <a:rPr lang="en-US" altLang="en-US" sz="1200" dirty="0" err="1" smtClean="0"/>
              <a:t>đầu</a:t>
            </a:r>
            <a:r>
              <a:rPr lang="en-US" altLang="en-US" sz="1200" dirty="0" smtClean="0"/>
              <a:t> </a:t>
            </a:r>
            <a:r>
              <a:rPr lang="en-US" altLang="en-US" sz="1200" dirty="0" err="1" smtClean="0"/>
              <a:t>với</a:t>
            </a:r>
            <a:r>
              <a:rPr lang="en-US" altLang="en-US" sz="1200" dirty="0" smtClean="0"/>
              <a:t> 3 </a:t>
            </a:r>
            <a:r>
              <a:rPr lang="en-US" altLang="en-US" sz="1200" dirty="0" err="1" smtClean="0"/>
              <a:t>cọc</a:t>
            </a:r>
            <a:r>
              <a:rPr lang="en-US" altLang="en-US" sz="1200" dirty="0" smtClean="0"/>
              <a:t> A, B, C. </a:t>
            </a:r>
            <a:r>
              <a:rPr lang="en-US" altLang="en-US" sz="1200" dirty="0" err="1" smtClean="0"/>
              <a:t>Mục</a:t>
            </a:r>
            <a:r>
              <a:rPr lang="en-US" altLang="en-US" sz="1200" dirty="0" smtClean="0"/>
              <a:t> </a:t>
            </a:r>
            <a:r>
              <a:rPr lang="en-US" altLang="en-US" sz="1200" dirty="0" err="1" smtClean="0"/>
              <a:t>tiêu</a:t>
            </a:r>
            <a:r>
              <a:rPr lang="en-US" altLang="en-US" sz="1200" dirty="0" smtClean="0"/>
              <a:t> </a:t>
            </a:r>
            <a:r>
              <a:rPr lang="en-US" altLang="en-US" sz="1200" dirty="0" err="1" smtClean="0"/>
              <a:t>trong</a:t>
            </a:r>
            <a:r>
              <a:rPr lang="en-US" altLang="en-US" sz="1200" dirty="0" smtClean="0"/>
              <a:t> </a:t>
            </a:r>
            <a:r>
              <a:rPr lang="en-US" altLang="en-US" sz="1200" dirty="0" err="1" smtClean="0"/>
              <a:t>trò</a:t>
            </a:r>
            <a:r>
              <a:rPr lang="en-US" altLang="en-US" sz="1200" dirty="0" smtClean="0"/>
              <a:t> </a:t>
            </a:r>
            <a:r>
              <a:rPr lang="en-US" altLang="en-US" sz="1200" dirty="0" err="1" smtClean="0"/>
              <a:t>chơi</a:t>
            </a:r>
            <a:r>
              <a:rPr lang="en-US" altLang="en-US" sz="1200" dirty="0" smtClean="0"/>
              <a:t> </a:t>
            </a:r>
            <a:r>
              <a:rPr lang="en-US" altLang="en-US" sz="1200" dirty="0" err="1" smtClean="0"/>
              <a:t>này</a:t>
            </a:r>
            <a:r>
              <a:rPr lang="en-US" altLang="en-US" sz="1200" dirty="0" smtClean="0"/>
              <a:t> </a:t>
            </a:r>
            <a:r>
              <a:rPr lang="en-US" altLang="en-US" sz="1200" dirty="0" err="1" smtClean="0"/>
              <a:t>là</a:t>
            </a:r>
            <a:r>
              <a:rPr lang="en-US" altLang="en-US" sz="1200" dirty="0" smtClean="0"/>
              <a:t> di </a:t>
            </a:r>
            <a:r>
              <a:rPr lang="en-US" altLang="en-US" sz="1200" dirty="0" err="1" smtClean="0"/>
              <a:t>chuyển</a:t>
            </a:r>
            <a:r>
              <a:rPr lang="en-US" altLang="en-US" sz="1200" dirty="0" smtClean="0"/>
              <a:t> </a:t>
            </a:r>
            <a:r>
              <a:rPr lang="en-US" altLang="en-US" sz="1200" dirty="0" err="1" smtClean="0"/>
              <a:t>tất</a:t>
            </a:r>
            <a:r>
              <a:rPr lang="en-US" altLang="en-US" sz="1200" dirty="0" smtClean="0"/>
              <a:t> </a:t>
            </a:r>
            <a:r>
              <a:rPr lang="en-US" altLang="en-US" sz="1200" dirty="0" err="1" smtClean="0"/>
              <a:t>cả</a:t>
            </a:r>
            <a:r>
              <a:rPr lang="en-US" altLang="en-US" sz="1200" dirty="0" smtClean="0"/>
              <a:t> </a:t>
            </a:r>
            <a:r>
              <a:rPr lang="en-US" altLang="en-US" sz="1200" dirty="0" err="1" smtClean="0"/>
              <a:t>các</a:t>
            </a:r>
            <a:r>
              <a:rPr lang="en-US" altLang="en-US" sz="1200" dirty="0" smtClean="0"/>
              <a:t> </a:t>
            </a:r>
            <a:r>
              <a:rPr lang="en-US" altLang="en-US" sz="1200" dirty="0" err="1" smtClean="0"/>
              <a:t>vòng</a:t>
            </a:r>
            <a:r>
              <a:rPr lang="en-US" altLang="en-US" sz="1200" dirty="0" smtClean="0"/>
              <a:t> </a:t>
            </a:r>
            <a:r>
              <a:rPr lang="en-US" altLang="en-US" sz="1200" dirty="0" err="1" smtClean="0"/>
              <a:t>từ</a:t>
            </a:r>
            <a:r>
              <a:rPr lang="en-US" altLang="en-US" sz="1200" dirty="0" smtClean="0"/>
              <a:t> </a:t>
            </a:r>
            <a:r>
              <a:rPr lang="en-US" altLang="en-US" sz="1200" dirty="0" err="1" smtClean="0"/>
              <a:t>cột</a:t>
            </a:r>
            <a:r>
              <a:rPr lang="en-US" altLang="en-US" sz="1200" dirty="0" smtClean="0"/>
              <a:t> A </a:t>
            </a:r>
            <a:r>
              <a:rPr lang="en-US" altLang="en-US" sz="1200" dirty="0" err="1" smtClean="0"/>
              <a:t>đến</a:t>
            </a:r>
            <a:r>
              <a:rPr lang="en-US" altLang="en-US" sz="1200" dirty="0" smtClean="0"/>
              <a:t> </a:t>
            </a:r>
            <a:r>
              <a:rPr lang="en-US" altLang="en-US" sz="1200" dirty="0" err="1" smtClean="0"/>
              <a:t>cột</a:t>
            </a:r>
            <a:r>
              <a:rPr lang="en-US" altLang="en-US" sz="1200" dirty="0" smtClean="0"/>
              <a:t> C </a:t>
            </a:r>
            <a:r>
              <a:rPr lang="en-US" altLang="en-US" sz="1200" dirty="0" err="1" smtClean="0"/>
              <a:t>và</a:t>
            </a:r>
            <a:r>
              <a:rPr lang="en-US" altLang="en-US" sz="1200" dirty="0" smtClean="0"/>
              <a:t> </a:t>
            </a:r>
            <a:r>
              <a:rPr lang="en-US" altLang="en-US" sz="1200" dirty="0" err="1" smtClean="0"/>
              <a:t>xếp</a:t>
            </a:r>
            <a:r>
              <a:rPr lang="en-US" altLang="en-US" sz="1200" dirty="0" smtClean="0"/>
              <a:t> </a:t>
            </a:r>
            <a:r>
              <a:rPr lang="en-US" altLang="en-US" sz="1200" dirty="0" err="1" smtClean="0"/>
              <a:t>chúng</a:t>
            </a:r>
            <a:r>
              <a:rPr lang="en-US" altLang="en-US" sz="1200" dirty="0" smtClean="0"/>
              <a:t> </a:t>
            </a:r>
            <a:r>
              <a:rPr lang="en-US" altLang="en-US" sz="1200" dirty="0" err="1" smtClean="0"/>
              <a:t>theo</a:t>
            </a:r>
            <a:r>
              <a:rPr lang="en-US" altLang="en-US" sz="1200" dirty="0" smtClean="0"/>
              <a:t> </a:t>
            </a:r>
            <a:r>
              <a:rPr lang="en-US" altLang="en-US" sz="1200" dirty="0" err="1" smtClean="0"/>
              <a:t>thứ</a:t>
            </a:r>
            <a:r>
              <a:rPr lang="en-US" altLang="en-US" sz="1200" dirty="0" smtClean="0"/>
              <a:t> </a:t>
            </a:r>
            <a:r>
              <a:rPr lang="en-US" altLang="en-US" sz="1200" dirty="0" err="1" smtClean="0"/>
              <a:t>tự</a:t>
            </a:r>
            <a:r>
              <a:rPr lang="en-US" altLang="en-US" sz="1200" dirty="0" smtClean="0"/>
              <a:t> ban </a:t>
            </a:r>
            <a:r>
              <a:rPr lang="en-US" altLang="en-US" sz="1200" dirty="0" err="1" smtClean="0"/>
              <a:t>đầu</a:t>
            </a:r>
            <a:r>
              <a:rPr lang="en-US" altLang="en-US" sz="1200" dirty="0" smtClean="0"/>
              <a:t> qua </a:t>
            </a:r>
            <a:r>
              <a:rPr lang="en-US" altLang="en-US" sz="1200" dirty="0" err="1" smtClean="0"/>
              <a:t>trung</a:t>
            </a:r>
            <a:r>
              <a:rPr lang="en-US" altLang="en-US" sz="1200" dirty="0" smtClean="0"/>
              <a:t> </a:t>
            </a:r>
            <a:r>
              <a:rPr lang="en-US" altLang="en-US" sz="1200" dirty="0" err="1" smtClean="0"/>
              <a:t>gian</a:t>
            </a:r>
            <a:r>
              <a:rPr lang="en-US" altLang="en-US" sz="1200" dirty="0" smtClean="0"/>
              <a:t> </a:t>
            </a:r>
            <a:r>
              <a:rPr lang="en-US" altLang="en-US" sz="1200" dirty="0" err="1" smtClean="0"/>
              <a:t>cột</a:t>
            </a:r>
            <a:r>
              <a:rPr lang="en-US" altLang="en-US" sz="1200" dirty="0" smtClean="0"/>
              <a:t> B </a:t>
            </a:r>
            <a:r>
              <a:rPr lang="en-US" altLang="en-US" sz="1200" dirty="0" err="1" smtClean="0"/>
              <a:t>trống</a:t>
            </a:r>
            <a:r>
              <a:rPr lang="en-US" altLang="en-US" sz="1200" dirty="0" smtClean="0"/>
              <a:t>. </a:t>
            </a:r>
            <a:r>
              <a:rPr lang="en-US" altLang="en-US" sz="1200" dirty="0" err="1" smtClean="0"/>
              <a:t>Khi</a:t>
            </a:r>
            <a:r>
              <a:rPr lang="en-US" altLang="en-US" sz="1200" dirty="0" smtClean="0"/>
              <a:t> </a:t>
            </a:r>
            <a:r>
              <a:rPr lang="en-US" altLang="en-US" sz="1200" dirty="0" err="1" smtClean="0"/>
              <a:t>trò</a:t>
            </a:r>
            <a:r>
              <a:rPr lang="en-US" altLang="en-US" sz="1200" dirty="0" smtClean="0"/>
              <a:t> </a:t>
            </a:r>
            <a:r>
              <a:rPr lang="en-US" altLang="en-US" sz="1200" dirty="0" err="1" smtClean="0"/>
              <a:t>chơi</a:t>
            </a:r>
            <a:r>
              <a:rPr lang="en-US" altLang="en-US" sz="1200" dirty="0" smtClean="0"/>
              <a:t> </a:t>
            </a:r>
            <a:r>
              <a:rPr lang="en-US" altLang="en-US" sz="1200" dirty="0" err="1" smtClean="0"/>
              <a:t>bắt</a:t>
            </a:r>
            <a:r>
              <a:rPr lang="en-US" altLang="en-US" sz="1200" dirty="0" smtClean="0"/>
              <a:t> </a:t>
            </a:r>
            <a:r>
              <a:rPr lang="en-US" altLang="en-US" sz="1200" dirty="0" err="1" smtClean="0"/>
              <a:t>đầu</a:t>
            </a:r>
            <a:r>
              <a:rPr lang="en-US" altLang="en-US" sz="1200" dirty="0" smtClean="0"/>
              <a:t>, </a:t>
            </a:r>
            <a:r>
              <a:rPr lang="en-US" altLang="en-US" sz="1200" dirty="0" err="1" smtClean="0"/>
              <a:t>có</a:t>
            </a:r>
            <a:r>
              <a:rPr lang="en-US" altLang="en-US" sz="1200" dirty="0" smtClean="0"/>
              <a:t> </a:t>
            </a:r>
            <a:r>
              <a:rPr lang="en-US" altLang="en-US" sz="1200" dirty="0" err="1" smtClean="0"/>
              <a:t>thể</a:t>
            </a:r>
            <a:r>
              <a:rPr lang="en-US" altLang="en-US" sz="1200" dirty="0" smtClean="0"/>
              <a:t> </a:t>
            </a:r>
            <a:r>
              <a:rPr lang="en-US" altLang="en-US" sz="1200" dirty="0" err="1" smtClean="0"/>
              <a:t>thiết</a:t>
            </a:r>
            <a:r>
              <a:rPr lang="en-US" altLang="en-US" sz="1200" dirty="0" smtClean="0"/>
              <a:t> </a:t>
            </a:r>
            <a:r>
              <a:rPr lang="en-US" altLang="en-US" sz="1200" dirty="0" err="1" smtClean="0"/>
              <a:t>lập</a:t>
            </a:r>
            <a:r>
              <a:rPr lang="en-US" altLang="en-US" sz="1200" dirty="0" smtClean="0"/>
              <a:t> </a:t>
            </a:r>
            <a:r>
              <a:rPr lang="en-US" altLang="en-US" sz="1200" dirty="0" err="1" smtClean="0"/>
              <a:t>số</a:t>
            </a:r>
            <a:r>
              <a:rPr lang="en-US" altLang="en-US" sz="1200" dirty="0" smtClean="0"/>
              <a:t> </a:t>
            </a:r>
            <a:r>
              <a:rPr lang="en-US" altLang="en-US" sz="1200" dirty="0" err="1" smtClean="0"/>
              <a:t>lượng</a:t>
            </a:r>
            <a:r>
              <a:rPr lang="en-US" altLang="en-US" sz="1200" dirty="0" smtClean="0"/>
              <a:t> </a:t>
            </a:r>
            <a:r>
              <a:rPr lang="en-US" altLang="en-US" sz="1200" dirty="0" err="1" smtClean="0"/>
              <a:t>các</a:t>
            </a:r>
            <a:r>
              <a:rPr lang="en-US" altLang="en-US" sz="1200" dirty="0" smtClean="0"/>
              <a:t> </a:t>
            </a:r>
            <a:r>
              <a:rPr lang="en-US" altLang="en-US" sz="1200" dirty="0" err="1" smtClean="0"/>
              <a:t>vòng</a:t>
            </a:r>
            <a:r>
              <a:rPr lang="en-US" altLang="en-US" sz="1200" dirty="0" smtClean="0"/>
              <a:t> (</a:t>
            </a:r>
            <a:r>
              <a:rPr lang="en-US" altLang="en-US" sz="1200" dirty="0" err="1" smtClean="0"/>
              <a:t>chẳng</a:t>
            </a:r>
            <a:r>
              <a:rPr lang="en-US" altLang="en-US" sz="1200" dirty="0" smtClean="0"/>
              <a:t> </a:t>
            </a:r>
            <a:r>
              <a:rPr lang="en-US" altLang="en-US" sz="1200" dirty="0" err="1" smtClean="0"/>
              <a:t>hạn</a:t>
            </a:r>
            <a:r>
              <a:rPr lang="en-US" altLang="en-US" sz="1200" dirty="0" smtClean="0"/>
              <a:t> </a:t>
            </a:r>
            <a:r>
              <a:rPr lang="en-US" altLang="en-US" sz="1200" dirty="0" err="1" smtClean="0"/>
              <a:t>từ</a:t>
            </a:r>
            <a:r>
              <a:rPr lang="en-US" altLang="en-US" sz="1200" dirty="0" smtClean="0"/>
              <a:t> 3-10). </a:t>
            </a:r>
          </a:p>
          <a:p>
            <a:pPr algn="just">
              <a:buFont typeface="Wingdings" panose="05000000000000000000" pitchFamily="2" charset="2"/>
              <a:buChar char="v"/>
            </a:pPr>
            <a:endParaRPr lang="en-US" altLang="en-US" sz="1200" dirty="0" smtClean="0"/>
          </a:p>
          <a:p>
            <a:pPr algn="just">
              <a:buFont typeface="Wingdings" panose="05000000000000000000" pitchFamily="2" charset="2"/>
              <a:buChar char="v"/>
            </a:pPr>
            <a:r>
              <a:rPr lang="vi-VN" altLang="en-US" dirty="0" smtClean="0"/>
              <a:t>I. Sau mỗi lần chuyển, các đĩa đều nằm trên một, hai, hoặc ba cọc, theo </a:t>
            </a:r>
          </a:p>
          <a:p>
            <a:pPr algn="just">
              <a:buFont typeface="Wingdings" panose="05000000000000000000" pitchFamily="2" charset="2"/>
              <a:buChar char="v"/>
            </a:pPr>
            <a:r>
              <a:rPr lang="vi-VN" altLang="en-US" dirty="0" smtClean="0"/>
              <a:t>thứ tự từ lớn đến nhỏ từ thấp đến cao. </a:t>
            </a:r>
          </a:p>
          <a:p>
            <a:pPr algn="just">
              <a:buFont typeface="Wingdings" panose="05000000000000000000" pitchFamily="2" charset="2"/>
              <a:buChar char="v"/>
            </a:pPr>
            <a:r>
              <a:rPr lang="vi-VN" altLang="en-US" dirty="0" smtClean="0"/>
              <a:t>II. Đĩa trên cùng của một trong ba cọc được đặt vào cọc trống. </a:t>
            </a:r>
          </a:p>
          <a:p>
            <a:pPr algn="just">
              <a:buFont typeface="Wingdings" panose="05000000000000000000" pitchFamily="2" charset="2"/>
              <a:buChar char="v"/>
            </a:pPr>
            <a:r>
              <a:rPr lang="vi-VN" altLang="en-US" dirty="0" smtClean="0"/>
              <a:t>III. Đĩa trên cùng của một trong ba cọc đĩa được đặt lên một trong hai </a:t>
            </a:r>
          </a:p>
          <a:p>
            <a:pPr algn="just">
              <a:buFont typeface="Wingdings" panose="05000000000000000000" pitchFamily="2" charset="2"/>
              <a:buChar char="v"/>
            </a:pPr>
            <a:r>
              <a:rPr lang="vi-VN" altLang="en-US" dirty="0" smtClean="0"/>
              <a:t>cọc khác, nếu đĩa này nhỏ hơn các đĩa của cọc đó.</a:t>
            </a:r>
            <a:endParaRPr lang="en-US" altLang="en-US" dirty="0" smtClean="0"/>
          </a:p>
          <a:p>
            <a:endParaRPr lang="en-US" dirty="0"/>
          </a:p>
        </p:txBody>
      </p:sp>
      <p:sp>
        <p:nvSpPr>
          <p:cNvPr id="4" name="Slide Number Placeholder 3"/>
          <p:cNvSpPr>
            <a:spLocks noGrp="1"/>
          </p:cNvSpPr>
          <p:nvPr>
            <p:ph type="sldNum" sz="quarter" idx="10"/>
          </p:nvPr>
        </p:nvSpPr>
        <p:spPr/>
        <p:txBody>
          <a:bodyPr/>
          <a:lstStyle/>
          <a:p>
            <a:pPr>
              <a:defRPr/>
            </a:pPr>
            <a:fld id="{88458BFE-BC6C-4673-A21C-60646BF5F706}" type="slidenum">
              <a:rPr lang="en-US" smtClean="0"/>
              <a:pPr>
                <a:defRPr/>
              </a:pPr>
              <a:t>27</a:t>
            </a:fld>
            <a:endParaRPr lang="en-US"/>
          </a:p>
        </p:txBody>
      </p:sp>
    </p:spTree>
    <p:extLst>
      <p:ext uri="{BB962C8B-B14F-4D97-AF65-F5344CB8AC3E}">
        <p14:creationId xmlns:p14="http://schemas.microsoft.com/office/powerpoint/2010/main" val="11578761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b="1" dirty="0" err="1" smtClean="0"/>
              <a:t>Bước</a:t>
            </a:r>
            <a:r>
              <a:rPr lang="en-US" altLang="en-US" b="1" dirty="0" smtClean="0"/>
              <a:t> 1</a:t>
            </a:r>
            <a:endParaRPr lang="en-US" altLang="en-US" dirty="0" smtClean="0"/>
          </a:p>
          <a:p>
            <a:r>
              <a:rPr lang="en-US" altLang="en-US" dirty="0" err="1" smtClean="0"/>
              <a:t>Chuyển</a:t>
            </a:r>
            <a:r>
              <a:rPr lang="en-US" altLang="en-US" dirty="0" smtClean="0"/>
              <a:t> l </a:t>
            </a:r>
            <a:r>
              <a:rPr lang="en-US" altLang="en-US" dirty="0" err="1" smtClean="0"/>
              <a:t>đĩa</a:t>
            </a:r>
            <a:r>
              <a:rPr lang="en-US" altLang="en-US" dirty="0" smtClean="0"/>
              <a:t> </a:t>
            </a:r>
            <a:r>
              <a:rPr lang="en-US" altLang="en-US" dirty="0" err="1" smtClean="0"/>
              <a:t>nhỏ</a:t>
            </a:r>
            <a:r>
              <a:rPr lang="en-US" altLang="en-US" dirty="0" smtClean="0"/>
              <a:t> </a:t>
            </a:r>
            <a:r>
              <a:rPr lang="en-US" altLang="en-US" dirty="0" err="1" smtClean="0"/>
              <a:t>nhất</a:t>
            </a:r>
            <a:r>
              <a:rPr lang="en-US" altLang="en-US" dirty="0" smtClean="0"/>
              <a:t> (0≪l&lt;n) </a:t>
            </a:r>
            <a:r>
              <a:rPr lang="en-US" altLang="en-US" dirty="0" err="1" smtClean="0"/>
              <a:t>từ</a:t>
            </a:r>
            <a:r>
              <a:rPr lang="en-US" altLang="en-US" dirty="0" smtClean="0"/>
              <a:t> </a:t>
            </a:r>
            <a:r>
              <a:rPr lang="en-US" altLang="en-US" dirty="0" err="1" smtClean="0"/>
              <a:t>cọc</a:t>
            </a:r>
            <a:r>
              <a:rPr lang="en-US" altLang="en-US" dirty="0" smtClean="0"/>
              <a:t> A sang </a:t>
            </a:r>
            <a:r>
              <a:rPr lang="en-US" altLang="en-US" dirty="0" err="1" smtClean="0"/>
              <a:t>cọc</a:t>
            </a:r>
            <a:r>
              <a:rPr lang="en-US" altLang="en-US" dirty="0" smtClean="0"/>
              <a:t> B, </a:t>
            </a:r>
            <a:r>
              <a:rPr lang="en-US" altLang="en-US" dirty="0" err="1" smtClean="0"/>
              <a:t>trong</a:t>
            </a:r>
            <a:r>
              <a:rPr lang="en-US" altLang="en-US" dirty="0" smtClean="0"/>
              <a:t> </a:t>
            </a:r>
            <a:r>
              <a:rPr lang="en-US" altLang="en-US" dirty="0" err="1" smtClean="0"/>
              <a:t>quá</a:t>
            </a:r>
            <a:r>
              <a:rPr lang="en-US" altLang="en-US" dirty="0" smtClean="0"/>
              <a:t> </a:t>
            </a:r>
            <a:r>
              <a:rPr lang="en-US" altLang="en-US" dirty="0" err="1" smtClean="0"/>
              <a:t>trình</a:t>
            </a:r>
            <a:r>
              <a:rPr lang="en-US" altLang="en-US" dirty="0" smtClean="0"/>
              <a:t> </a:t>
            </a:r>
            <a:r>
              <a:rPr lang="en-US" altLang="en-US" dirty="0" err="1" smtClean="0"/>
              <a:t>chuyển</a:t>
            </a:r>
            <a:r>
              <a:rPr lang="en-US" altLang="en-US" dirty="0" smtClean="0"/>
              <a:t> </a:t>
            </a:r>
            <a:r>
              <a:rPr lang="en-US" altLang="en-US" dirty="0" err="1" smtClean="0"/>
              <a:t>có</a:t>
            </a:r>
            <a:r>
              <a:rPr lang="en-US" altLang="en-US" dirty="0" smtClean="0"/>
              <a:t> </a:t>
            </a:r>
            <a:r>
              <a:rPr lang="en-US" altLang="en-US" dirty="0" err="1" smtClean="0"/>
              <a:t>quyền</a:t>
            </a:r>
            <a:r>
              <a:rPr lang="en-US" altLang="en-US" dirty="0" smtClean="0"/>
              <a:t> </a:t>
            </a:r>
            <a:r>
              <a:rPr lang="en-US" altLang="en-US" dirty="0" err="1" smtClean="0"/>
              <a:t>sử</a:t>
            </a:r>
            <a:r>
              <a:rPr lang="en-US" altLang="en-US" dirty="0" smtClean="0"/>
              <a:t> </a:t>
            </a:r>
            <a:r>
              <a:rPr lang="en-US" altLang="en-US" dirty="0" err="1" smtClean="0"/>
              <a:t>dụng</a:t>
            </a:r>
            <a:r>
              <a:rPr lang="en-US" altLang="en-US" dirty="0" smtClean="0"/>
              <a:t> </a:t>
            </a:r>
            <a:r>
              <a:rPr lang="en-US" altLang="en-US" dirty="0" err="1" smtClean="0"/>
              <a:t>tất</a:t>
            </a:r>
            <a:r>
              <a:rPr lang="en-US" altLang="en-US" dirty="0" smtClean="0"/>
              <a:t> </a:t>
            </a:r>
            <a:r>
              <a:rPr lang="en-US" altLang="en-US" dirty="0" err="1" smtClean="0"/>
              <a:t>cả</a:t>
            </a:r>
            <a:r>
              <a:rPr lang="en-US" altLang="en-US" dirty="0" smtClean="0"/>
              <a:t> </a:t>
            </a:r>
            <a:r>
              <a:rPr lang="en-US" altLang="en-US" dirty="0" err="1" smtClean="0"/>
              <a:t>bốn</a:t>
            </a:r>
            <a:r>
              <a:rPr lang="en-US" altLang="en-US" dirty="0" smtClean="0"/>
              <a:t> </a:t>
            </a:r>
            <a:r>
              <a:rPr lang="en-US" altLang="en-US" dirty="0" err="1" smtClean="0"/>
              <a:t>cọc</a:t>
            </a:r>
            <a:r>
              <a:rPr lang="en-US" altLang="en-US" dirty="0" smtClean="0"/>
              <a:t>. </a:t>
            </a:r>
            <a:r>
              <a:rPr lang="en-US" altLang="en-US" dirty="0" err="1" smtClean="0"/>
              <a:t>Kí</a:t>
            </a:r>
            <a:r>
              <a:rPr lang="en-US" altLang="en-US" dirty="0" smtClean="0"/>
              <a:t> </a:t>
            </a:r>
            <a:r>
              <a:rPr lang="en-US" altLang="en-US" dirty="0" err="1" smtClean="0"/>
              <a:t>hiệu</a:t>
            </a:r>
            <a:r>
              <a:rPr lang="en-US" altLang="en-US" dirty="0" smtClean="0"/>
              <a:t> </a:t>
            </a:r>
            <a:r>
              <a:rPr lang="en-US" altLang="en-US" dirty="0" err="1" smtClean="0"/>
              <a:t>số</a:t>
            </a:r>
            <a:r>
              <a:rPr lang="en-US" altLang="en-US" dirty="0" smtClean="0"/>
              <a:t> </a:t>
            </a:r>
            <a:r>
              <a:rPr lang="en-US" altLang="en-US" dirty="0" err="1" smtClean="0"/>
              <a:t>lần</a:t>
            </a:r>
            <a:r>
              <a:rPr lang="en-US" altLang="en-US" dirty="0" smtClean="0"/>
              <a:t> </a:t>
            </a:r>
            <a:r>
              <a:rPr lang="en-US" altLang="en-US" dirty="0" err="1" smtClean="0"/>
              <a:t>chuyển</a:t>
            </a:r>
            <a:r>
              <a:rPr lang="en-US" altLang="en-US" dirty="0" smtClean="0"/>
              <a:t> </a:t>
            </a:r>
            <a:r>
              <a:rPr lang="en-US" altLang="en-US" dirty="0" err="1" smtClean="0"/>
              <a:t>tối</a:t>
            </a:r>
            <a:r>
              <a:rPr lang="en-US" altLang="en-US" dirty="0" smtClean="0"/>
              <a:t> </a:t>
            </a:r>
            <a:r>
              <a:rPr lang="en-US" altLang="en-US" dirty="0" err="1" smtClean="0"/>
              <a:t>ưu</a:t>
            </a:r>
            <a:r>
              <a:rPr lang="en-US" altLang="en-US" dirty="0" smtClean="0"/>
              <a:t> </a:t>
            </a:r>
            <a:r>
              <a:rPr lang="en-US" altLang="en-US" dirty="0" err="1" smtClean="0"/>
              <a:t>là</a:t>
            </a:r>
            <a:r>
              <a:rPr lang="en-US" altLang="en-US" dirty="0" smtClean="0"/>
              <a:t> S4(l).</a:t>
            </a:r>
          </a:p>
          <a:p>
            <a:r>
              <a:rPr lang="en-US" altLang="en-US" b="1" dirty="0" err="1" smtClean="0"/>
              <a:t>Bước</a:t>
            </a:r>
            <a:r>
              <a:rPr lang="en-US" altLang="en-US" b="1" dirty="0" smtClean="0"/>
              <a:t> 2</a:t>
            </a:r>
            <a:endParaRPr lang="en-US" altLang="en-US" dirty="0" smtClean="0"/>
          </a:p>
          <a:p>
            <a:r>
              <a:rPr lang="en-US" altLang="en-US" dirty="0" err="1" smtClean="0"/>
              <a:t>Chuyển</a:t>
            </a:r>
            <a:r>
              <a:rPr lang="en-US" altLang="en-US" dirty="0" smtClean="0"/>
              <a:t> 𝑛−𝑙 </a:t>
            </a:r>
            <a:r>
              <a:rPr lang="en-US" altLang="en-US" dirty="0" err="1" smtClean="0"/>
              <a:t>đĩa</a:t>
            </a:r>
            <a:r>
              <a:rPr lang="en-US" altLang="en-US" dirty="0" smtClean="0"/>
              <a:t> </a:t>
            </a:r>
            <a:r>
              <a:rPr lang="en-US" altLang="en-US" dirty="0" err="1" smtClean="0"/>
              <a:t>nhớ</a:t>
            </a:r>
            <a:r>
              <a:rPr lang="en-US" altLang="en-US" dirty="0" smtClean="0"/>
              <a:t> </a:t>
            </a:r>
            <a:r>
              <a:rPr lang="en-US" altLang="en-US" dirty="0" err="1" smtClean="0"/>
              <a:t>nhất</a:t>
            </a:r>
            <a:r>
              <a:rPr lang="en-US" altLang="en-US" dirty="0" smtClean="0"/>
              <a:t> (</a:t>
            </a:r>
            <a:r>
              <a:rPr lang="en-US" altLang="en-US" dirty="0" err="1" smtClean="0"/>
              <a:t>còn</a:t>
            </a:r>
            <a:r>
              <a:rPr lang="en-US" altLang="en-US" dirty="0" smtClean="0"/>
              <a:t> </a:t>
            </a:r>
            <a:r>
              <a:rPr lang="en-US" altLang="en-US" dirty="0" err="1" smtClean="0"/>
              <a:t>lại</a:t>
            </a:r>
            <a:r>
              <a:rPr lang="en-US" altLang="en-US" dirty="0" smtClean="0"/>
              <a:t>) </a:t>
            </a:r>
            <a:r>
              <a:rPr lang="en-US" altLang="en-US" dirty="0" err="1" smtClean="0"/>
              <a:t>từ</a:t>
            </a:r>
            <a:r>
              <a:rPr lang="en-US" altLang="en-US" dirty="0" smtClean="0"/>
              <a:t> </a:t>
            </a:r>
            <a:r>
              <a:rPr lang="en-US" altLang="en-US" dirty="0" err="1" smtClean="0"/>
              <a:t>cọc</a:t>
            </a:r>
            <a:r>
              <a:rPr lang="en-US" altLang="en-US" dirty="0" smtClean="0"/>
              <a:t> A sang </a:t>
            </a:r>
            <a:r>
              <a:rPr lang="en-US" altLang="en-US" dirty="0" err="1" smtClean="0"/>
              <a:t>cọc</a:t>
            </a:r>
            <a:r>
              <a:rPr lang="en-US" altLang="en-US" dirty="0" smtClean="0"/>
              <a:t> D, </a:t>
            </a:r>
            <a:r>
              <a:rPr lang="en-US" altLang="en-US" dirty="0" err="1" smtClean="0"/>
              <a:t>không</a:t>
            </a:r>
            <a:r>
              <a:rPr lang="en-US" altLang="en-US" dirty="0" smtClean="0"/>
              <a:t> </a:t>
            </a:r>
            <a:r>
              <a:rPr lang="en-US" altLang="en-US" dirty="0" err="1" smtClean="0"/>
              <a:t>sử</a:t>
            </a:r>
            <a:r>
              <a:rPr lang="en-US" altLang="en-US" dirty="0" smtClean="0"/>
              <a:t> </a:t>
            </a:r>
            <a:r>
              <a:rPr lang="en-US" altLang="en-US" dirty="0" err="1" smtClean="0"/>
              <a:t>dụng</a:t>
            </a:r>
            <a:r>
              <a:rPr lang="en-US" altLang="en-US" dirty="0" smtClean="0"/>
              <a:t> </a:t>
            </a:r>
            <a:r>
              <a:rPr lang="en-US" altLang="en-US" dirty="0" err="1" smtClean="0"/>
              <a:t>cọc</a:t>
            </a:r>
            <a:r>
              <a:rPr lang="en-US" altLang="en-US" dirty="0" smtClean="0"/>
              <a:t> B(</a:t>
            </a:r>
            <a:r>
              <a:rPr lang="en-US" altLang="en-US" dirty="0" err="1" smtClean="0"/>
              <a:t>vì</a:t>
            </a:r>
            <a:r>
              <a:rPr lang="en-US" altLang="en-US" dirty="0" smtClean="0"/>
              <a:t> </a:t>
            </a:r>
            <a:r>
              <a:rPr lang="en-US" altLang="en-US" dirty="0" err="1" smtClean="0"/>
              <a:t>cọc</a:t>
            </a:r>
            <a:r>
              <a:rPr lang="en-US" altLang="en-US" dirty="0" smtClean="0"/>
              <a:t> B </a:t>
            </a:r>
            <a:r>
              <a:rPr lang="en-US" altLang="en-US" dirty="0" err="1" smtClean="0"/>
              <a:t>đang</a:t>
            </a:r>
            <a:r>
              <a:rPr lang="en-US" altLang="en-US" dirty="0" smtClean="0"/>
              <a:t> </a:t>
            </a:r>
            <a:r>
              <a:rPr lang="en-US" altLang="en-US" dirty="0" err="1" smtClean="0"/>
              <a:t>chứa</a:t>
            </a:r>
            <a:r>
              <a:rPr lang="en-US" altLang="en-US" dirty="0" smtClean="0"/>
              <a:t> l </a:t>
            </a:r>
            <a:r>
              <a:rPr lang="en-US" altLang="en-US" dirty="0" err="1" smtClean="0"/>
              <a:t>đĩa</a:t>
            </a:r>
            <a:r>
              <a:rPr lang="en-US" altLang="en-US" dirty="0" smtClean="0"/>
              <a:t> </a:t>
            </a:r>
            <a:r>
              <a:rPr lang="en-US" altLang="en-US" dirty="0" err="1" smtClean="0"/>
              <a:t>nhỏ</a:t>
            </a:r>
            <a:r>
              <a:rPr lang="en-US" altLang="en-US" dirty="0" smtClean="0"/>
              <a:t> </a:t>
            </a:r>
            <a:r>
              <a:rPr lang="en-US" altLang="en-US" dirty="0" err="1" smtClean="0"/>
              <a:t>nhất</a:t>
            </a:r>
            <a:r>
              <a:rPr lang="en-US" altLang="en-US" dirty="0" smtClean="0"/>
              <a:t>). </a:t>
            </a:r>
            <a:r>
              <a:rPr lang="en-US" altLang="en-US" dirty="0" err="1" smtClean="0"/>
              <a:t>Nói</a:t>
            </a:r>
            <a:r>
              <a:rPr lang="en-US" altLang="en-US" dirty="0" smtClean="0"/>
              <a:t> </a:t>
            </a:r>
            <a:r>
              <a:rPr lang="en-US" altLang="en-US" dirty="0" err="1" smtClean="0"/>
              <a:t>cách</a:t>
            </a:r>
            <a:r>
              <a:rPr lang="en-US" altLang="en-US" dirty="0" smtClean="0"/>
              <a:t> </a:t>
            </a:r>
            <a:r>
              <a:rPr lang="en-US" altLang="en-US" dirty="0" err="1" smtClean="0"/>
              <a:t>khác</a:t>
            </a:r>
            <a:r>
              <a:rPr lang="en-US" altLang="en-US" dirty="0" smtClean="0"/>
              <a:t>, </a:t>
            </a:r>
            <a:r>
              <a:rPr lang="en-US" altLang="en-US" dirty="0" err="1" smtClean="0"/>
              <a:t>chuyển</a:t>
            </a:r>
            <a:r>
              <a:rPr lang="en-US" altLang="en-US" dirty="0" smtClean="0"/>
              <a:t> 𝑛−𝑙 </a:t>
            </a:r>
            <a:r>
              <a:rPr lang="en-US" altLang="en-US" dirty="0" err="1" smtClean="0"/>
              <a:t>đĩa</a:t>
            </a:r>
            <a:r>
              <a:rPr lang="en-US" altLang="en-US" dirty="0" smtClean="0"/>
              <a:t> </a:t>
            </a:r>
            <a:r>
              <a:rPr lang="en-US" altLang="en-US" dirty="0" err="1" smtClean="0"/>
              <a:t>này</a:t>
            </a:r>
            <a:r>
              <a:rPr lang="en-US" altLang="en-US" dirty="0" smtClean="0"/>
              <a:t> </a:t>
            </a:r>
            <a:r>
              <a:rPr lang="en-US" altLang="en-US" dirty="0" err="1" smtClean="0"/>
              <a:t>bằng</a:t>
            </a:r>
            <a:r>
              <a:rPr lang="en-US" altLang="en-US" dirty="0" smtClean="0"/>
              <a:t> </a:t>
            </a:r>
            <a:r>
              <a:rPr lang="en-US" altLang="en-US" dirty="0" err="1" smtClean="0"/>
              <a:t>cách</a:t>
            </a:r>
            <a:r>
              <a:rPr lang="en-US" altLang="en-US" dirty="0" smtClean="0"/>
              <a:t> </a:t>
            </a:r>
            <a:r>
              <a:rPr lang="en-US" altLang="en-US" dirty="0" err="1" smtClean="0"/>
              <a:t>sử</a:t>
            </a:r>
            <a:r>
              <a:rPr lang="en-US" altLang="en-US" dirty="0" smtClean="0"/>
              <a:t> </a:t>
            </a:r>
            <a:r>
              <a:rPr lang="en-US" altLang="en-US" dirty="0" err="1" smtClean="0"/>
              <a:t>dụng</a:t>
            </a:r>
            <a:r>
              <a:rPr lang="en-US" altLang="en-US" dirty="0" smtClean="0"/>
              <a:t> </a:t>
            </a:r>
            <a:r>
              <a:rPr lang="en-US" altLang="en-US" dirty="0" err="1" smtClean="0"/>
              <a:t>phương</a:t>
            </a:r>
            <a:r>
              <a:rPr lang="en-US" altLang="en-US" dirty="0" smtClean="0"/>
              <a:t> </a:t>
            </a:r>
            <a:r>
              <a:rPr lang="en-US" altLang="en-US" dirty="0" err="1" smtClean="0"/>
              <a:t>pháp</a:t>
            </a:r>
            <a:r>
              <a:rPr lang="en-US" altLang="en-US" dirty="0" smtClean="0"/>
              <a:t> </a:t>
            </a:r>
            <a:r>
              <a:rPr lang="en-US" altLang="en-US" dirty="0" err="1" smtClean="0"/>
              <a:t>tối</a:t>
            </a:r>
            <a:r>
              <a:rPr lang="en-US" altLang="en-US" dirty="0" smtClean="0"/>
              <a:t> </a:t>
            </a:r>
            <a:r>
              <a:rPr lang="en-US" altLang="en-US" dirty="0" err="1" smtClean="0"/>
              <a:t>ưu</a:t>
            </a:r>
            <a:r>
              <a:rPr lang="en-US" altLang="en-US" dirty="0" smtClean="0"/>
              <a:t> </a:t>
            </a:r>
            <a:r>
              <a:rPr lang="en-US" altLang="en-US" dirty="0" err="1" smtClean="0"/>
              <a:t>giải</a:t>
            </a:r>
            <a:r>
              <a:rPr lang="en-US" altLang="en-US" dirty="0" smtClean="0"/>
              <a:t> </a:t>
            </a:r>
            <a:r>
              <a:rPr lang="en-US" altLang="en-US" dirty="0" err="1" smtClean="0"/>
              <a:t>bài</a:t>
            </a:r>
            <a:r>
              <a:rPr lang="en-US" altLang="en-US" dirty="0" smtClean="0"/>
              <a:t> </a:t>
            </a:r>
            <a:r>
              <a:rPr lang="en-US" altLang="en-US" dirty="0" err="1" smtClean="0"/>
              <a:t>toán</a:t>
            </a:r>
            <a:r>
              <a:rPr lang="en-US" altLang="en-US" dirty="0" smtClean="0"/>
              <a:t> </a:t>
            </a:r>
            <a:r>
              <a:rPr lang="en-US" altLang="en-US" dirty="0" err="1" smtClean="0"/>
              <a:t>ba</a:t>
            </a:r>
            <a:r>
              <a:rPr lang="en-US" altLang="en-US" dirty="0" smtClean="0"/>
              <a:t> </a:t>
            </a:r>
            <a:r>
              <a:rPr lang="en-US" altLang="en-US" dirty="0" err="1" smtClean="0"/>
              <a:t>cọc</a:t>
            </a:r>
            <a:r>
              <a:rPr lang="en-US" altLang="en-US" dirty="0" smtClean="0"/>
              <a:t> </a:t>
            </a:r>
            <a:r>
              <a:rPr lang="en-US" altLang="en-US" dirty="0" err="1" smtClean="0"/>
              <a:t>đã</a:t>
            </a:r>
            <a:r>
              <a:rPr lang="en-US" altLang="en-US" dirty="0" smtClean="0"/>
              <a:t> </a:t>
            </a:r>
            <a:r>
              <a:rPr lang="en-US" altLang="en-US" dirty="0" err="1" smtClean="0"/>
              <a:t>trình</a:t>
            </a:r>
            <a:r>
              <a:rPr lang="en-US" altLang="en-US" dirty="0" smtClean="0"/>
              <a:t> </a:t>
            </a:r>
            <a:r>
              <a:rPr lang="en-US" altLang="en-US" dirty="0" err="1" smtClean="0"/>
              <a:t>bài</a:t>
            </a:r>
            <a:r>
              <a:rPr lang="en-US" altLang="en-US" dirty="0" smtClean="0"/>
              <a:t> ở </a:t>
            </a:r>
            <a:r>
              <a:rPr lang="en-US" altLang="en-US" dirty="0" err="1" smtClean="0"/>
              <a:t>phần</a:t>
            </a:r>
            <a:r>
              <a:rPr lang="en-US" altLang="en-US" dirty="0" smtClean="0"/>
              <a:t> </a:t>
            </a:r>
            <a:r>
              <a:rPr lang="en-US" altLang="en-US" dirty="0" err="1" smtClean="0"/>
              <a:t>trước</a:t>
            </a:r>
            <a:r>
              <a:rPr lang="en-US" altLang="en-US" dirty="0" smtClean="0"/>
              <a:t>, </a:t>
            </a:r>
            <a:r>
              <a:rPr lang="en-US" altLang="en-US" dirty="0" err="1" smtClean="0"/>
              <a:t>số</a:t>
            </a:r>
            <a:r>
              <a:rPr lang="en-US" altLang="en-US" dirty="0" smtClean="0"/>
              <a:t> </a:t>
            </a:r>
            <a:r>
              <a:rPr lang="en-US" altLang="en-US" dirty="0" err="1" smtClean="0"/>
              <a:t>lần</a:t>
            </a:r>
            <a:r>
              <a:rPr lang="en-US" altLang="en-US" dirty="0" smtClean="0"/>
              <a:t> </a:t>
            </a:r>
            <a:r>
              <a:rPr lang="en-US" altLang="en-US" dirty="0" err="1" smtClean="0"/>
              <a:t>chuyển</a:t>
            </a:r>
            <a:r>
              <a:rPr lang="en-US" altLang="en-US" dirty="0" smtClean="0"/>
              <a:t> </a:t>
            </a:r>
            <a:r>
              <a:rPr lang="en-US" altLang="en-US" dirty="0" err="1" smtClean="0"/>
              <a:t>tối</a:t>
            </a:r>
            <a:r>
              <a:rPr lang="en-US" altLang="en-US" dirty="0" smtClean="0"/>
              <a:t> </a:t>
            </a:r>
            <a:r>
              <a:rPr lang="en-US" altLang="en-US" dirty="0" err="1" smtClean="0"/>
              <a:t>ưu</a:t>
            </a:r>
            <a:r>
              <a:rPr lang="en-US" altLang="en-US" dirty="0" smtClean="0"/>
              <a:t> 𝑛−𝑙 </a:t>
            </a:r>
            <a:r>
              <a:rPr lang="en-US" altLang="en-US" dirty="0" err="1" smtClean="0"/>
              <a:t>đĩa</a:t>
            </a:r>
            <a:r>
              <a:rPr lang="en-US" altLang="en-US" dirty="0" smtClean="0"/>
              <a:t> </a:t>
            </a:r>
            <a:r>
              <a:rPr lang="en-US" altLang="en-US" dirty="0" err="1" smtClean="0"/>
              <a:t>từ</a:t>
            </a:r>
            <a:r>
              <a:rPr lang="en-US" altLang="en-US" dirty="0" smtClean="0"/>
              <a:t> </a:t>
            </a:r>
            <a:r>
              <a:rPr lang="en-US" altLang="en-US" dirty="0" err="1" smtClean="0"/>
              <a:t>cọc</a:t>
            </a:r>
            <a:r>
              <a:rPr lang="en-US" altLang="en-US" dirty="0" smtClean="0"/>
              <a:t> A sang </a:t>
            </a:r>
            <a:r>
              <a:rPr lang="en-US" altLang="en-US" dirty="0" err="1" smtClean="0"/>
              <a:t>cọc</a:t>
            </a:r>
            <a:r>
              <a:rPr lang="en-US" altLang="en-US" dirty="0" smtClean="0"/>
              <a:t> D, </a:t>
            </a:r>
            <a:r>
              <a:rPr lang="en-US" altLang="en-US" dirty="0" err="1" smtClean="0"/>
              <a:t>không</a:t>
            </a:r>
            <a:r>
              <a:rPr lang="en-US" altLang="en-US" dirty="0" smtClean="0"/>
              <a:t> </a:t>
            </a:r>
            <a:r>
              <a:rPr lang="en-US" altLang="en-US" dirty="0" err="1" smtClean="0"/>
              <a:t>sử</a:t>
            </a:r>
            <a:r>
              <a:rPr lang="en-US" altLang="en-US" dirty="0" smtClean="0"/>
              <a:t> </a:t>
            </a:r>
            <a:r>
              <a:rPr lang="en-US" altLang="en-US" dirty="0" err="1" smtClean="0"/>
              <a:t>dụng</a:t>
            </a:r>
            <a:r>
              <a:rPr lang="en-US" altLang="en-US" dirty="0" smtClean="0"/>
              <a:t> </a:t>
            </a:r>
            <a:r>
              <a:rPr lang="en-US" altLang="en-US" dirty="0" err="1" smtClean="0"/>
              <a:t>cọc</a:t>
            </a:r>
            <a:r>
              <a:rPr lang="en-US" altLang="en-US" dirty="0" smtClean="0"/>
              <a:t> P2 </a:t>
            </a:r>
            <a:r>
              <a:rPr lang="en-US" altLang="en-US" dirty="0" err="1" smtClean="0"/>
              <a:t>là</a:t>
            </a:r>
            <a:r>
              <a:rPr lang="en-US" altLang="en-US" dirty="0" smtClean="0"/>
              <a:t> 2^(n−l)−1.</a:t>
            </a:r>
          </a:p>
          <a:p>
            <a:r>
              <a:rPr lang="en-US" altLang="en-US" b="1" dirty="0" err="1" smtClean="0"/>
              <a:t>Bước</a:t>
            </a:r>
            <a:r>
              <a:rPr lang="en-US" altLang="en-US" b="1" dirty="0" smtClean="0"/>
              <a:t> 3</a:t>
            </a:r>
            <a:endParaRPr lang="en-US" altLang="en-US" dirty="0" smtClean="0"/>
          </a:p>
          <a:p>
            <a:r>
              <a:rPr lang="en-US" altLang="en-US" dirty="0" err="1" smtClean="0"/>
              <a:t>Chuyển</a:t>
            </a:r>
            <a:r>
              <a:rPr lang="en-US" altLang="en-US" dirty="0" smtClean="0"/>
              <a:t> l </a:t>
            </a:r>
            <a:r>
              <a:rPr lang="en-US" altLang="en-US" dirty="0" err="1" smtClean="0"/>
              <a:t>đĩa</a:t>
            </a:r>
            <a:r>
              <a:rPr lang="en-US" altLang="en-US" dirty="0" smtClean="0"/>
              <a:t> </a:t>
            </a:r>
            <a:r>
              <a:rPr lang="en-US" altLang="en-US" dirty="0" err="1" smtClean="0"/>
              <a:t>nhỏ</a:t>
            </a:r>
            <a:r>
              <a:rPr lang="en-US" altLang="en-US" dirty="0" smtClean="0"/>
              <a:t> </a:t>
            </a:r>
            <a:r>
              <a:rPr lang="en-US" altLang="en-US" dirty="0" err="1" smtClean="0"/>
              <a:t>nhất</a:t>
            </a:r>
            <a:r>
              <a:rPr lang="en-US" altLang="en-US" dirty="0" smtClean="0"/>
              <a:t> </a:t>
            </a:r>
            <a:r>
              <a:rPr lang="en-US" altLang="en-US" dirty="0" err="1" smtClean="0"/>
              <a:t>từ</a:t>
            </a:r>
            <a:r>
              <a:rPr lang="en-US" altLang="en-US" dirty="0" smtClean="0"/>
              <a:t> </a:t>
            </a:r>
            <a:r>
              <a:rPr lang="en-US" altLang="en-US" dirty="0" err="1" smtClean="0"/>
              <a:t>cọc</a:t>
            </a:r>
            <a:r>
              <a:rPr lang="en-US" altLang="en-US" dirty="0" smtClean="0"/>
              <a:t> B sang </a:t>
            </a:r>
            <a:r>
              <a:rPr lang="en-US" altLang="en-US" dirty="0" err="1" smtClean="0"/>
              <a:t>cọc</a:t>
            </a:r>
            <a:r>
              <a:rPr lang="en-US" altLang="en-US" dirty="0" smtClean="0"/>
              <a:t> D </a:t>
            </a:r>
            <a:r>
              <a:rPr lang="en-US" altLang="en-US" dirty="0" err="1" smtClean="0"/>
              <a:t>sử</a:t>
            </a:r>
            <a:r>
              <a:rPr lang="en-US" altLang="en-US" dirty="0" smtClean="0"/>
              <a:t> </a:t>
            </a:r>
            <a:r>
              <a:rPr lang="en-US" altLang="en-US" dirty="0" err="1" smtClean="0"/>
              <a:t>dụng</a:t>
            </a:r>
            <a:r>
              <a:rPr lang="en-US" altLang="en-US" dirty="0" smtClean="0"/>
              <a:t> </a:t>
            </a:r>
            <a:r>
              <a:rPr lang="en-US" altLang="en-US" dirty="0" err="1" smtClean="0"/>
              <a:t>tất</a:t>
            </a:r>
            <a:r>
              <a:rPr lang="en-US" altLang="en-US" dirty="0" smtClean="0"/>
              <a:t> </a:t>
            </a:r>
            <a:r>
              <a:rPr lang="en-US" altLang="en-US" dirty="0" err="1" smtClean="0"/>
              <a:t>cả</a:t>
            </a:r>
            <a:r>
              <a:rPr lang="en-US" altLang="en-US" dirty="0" smtClean="0"/>
              <a:t> </a:t>
            </a:r>
            <a:r>
              <a:rPr lang="en-US" altLang="en-US" dirty="0" err="1" smtClean="0"/>
              <a:t>bốn</a:t>
            </a:r>
            <a:r>
              <a:rPr lang="en-US" altLang="en-US" dirty="0" smtClean="0"/>
              <a:t> </a:t>
            </a:r>
            <a:r>
              <a:rPr lang="en-US" altLang="en-US" dirty="0" err="1" smtClean="0"/>
              <a:t>cọc</a:t>
            </a:r>
            <a:r>
              <a:rPr lang="en-US" altLang="en-US" dirty="0" smtClean="0"/>
              <a:t>.</a:t>
            </a:r>
          </a:p>
        </p:txBody>
      </p:sp>
      <p:sp>
        <p:nvSpPr>
          <p:cNvPr id="43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B00328A-384A-4666-9928-6DC46AE0B77F}" type="slidenum">
              <a:rPr lang="en-US" altLang="en-US" smtClean="0"/>
              <a:pPr/>
              <a:t>29</a:t>
            </a:fld>
            <a:endParaRPr lang="en-US" altLang="en-US" smtClean="0"/>
          </a:p>
        </p:txBody>
      </p:sp>
    </p:spTree>
    <p:extLst>
      <p:ext uri="{BB962C8B-B14F-4D97-AF65-F5344CB8AC3E}">
        <p14:creationId xmlns:p14="http://schemas.microsoft.com/office/powerpoint/2010/main" val="13461714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b="1" dirty="0" err="1" smtClean="0"/>
              <a:t>Bước</a:t>
            </a:r>
            <a:r>
              <a:rPr lang="en-US" altLang="en-US" b="1" dirty="0" smtClean="0"/>
              <a:t> 1</a:t>
            </a:r>
            <a:endParaRPr lang="en-US" altLang="en-US" dirty="0" smtClean="0"/>
          </a:p>
          <a:p>
            <a:r>
              <a:rPr lang="en-US" altLang="en-US" dirty="0" err="1" smtClean="0"/>
              <a:t>Chuyển</a:t>
            </a:r>
            <a:r>
              <a:rPr lang="en-US" altLang="en-US" dirty="0" smtClean="0"/>
              <a:t> l </a:t>
            </a:r>
            <a:r>
              <a:rPr lang="en-US" altLang="en-US" dirty="0" err="1" smtClean="0"/>
              <a:t>đĩa</a:t>
            </a:r>
            <a:r>
              <a:rPr lang="en-US" altLang="en-US" dirty="0" smtClean="0"/>
              <a:t> </a:t>
            </a:r>
            <a:r>
              <a:rPr lang="en-US" altLang="en-US" dirty="0" err="1" smtClean="0"/>
              <a:t>nhỏ</a:t>
            </a:r>
            <a:r>
              <a:rPr lang="en-US" altLang="en-US" dirty="0" smtClean="0"/>
              <a:t> </a:t>
            </a:r>
            <a:r>
              <a:rPr lang="en-US" altLang="en-US" dirty="0" err="1" smtClean="0"/>
              <a:t>nhất</a:t>
            </a:r>
            <a:r>
              <a:rPr lang="en-US" altLang="en-US" dirty="0" smtClean="0"/>
              <a:t> (0≪l&lt;n) </a:t>
            </a:r>
            <a:r>
              <a:rPr lang="en-US" altLang="en-US" dirty="0" err="1" smtClean="0"/>
              <a:t>từ</a:t>
            </a:r>
            <a:r>
              <a:rPr lang="en-US" altLang="en-US" dirty="0" smtClean="0"/>
              <a:t> </a:t>
            </a:r>
            <a:r>
              <a:rPr lang="en-US" altLang="en-US" dirty="0" err="1" smtClean="0"/>
              <a:t>cọc</a:t>
            </a:r>
            <a:r>
              <a:rPr lang="en-US" altLang="en-US" dirty="0" smtClean="0"/>
              <a:t> A sang </a:t>
            </a:r>
            <a:r>
              <a:rPr lang="en-US" altLang="en-US" dirty="0" err="1" smtClean="0"/>
              <a:t>cọc</a:t>
            </a:r>
            <a:r>
              <a:rPr lang="en-US" altLang="en-US" dirty="0" smtClean="0"/>
              <a:t> B, </a:t>
            </a:r>
            <a:r>
              <a:rPr lang="en-US" altLang="en-US" dirty="0" err="1" smtClean="0"/>
              <a:t>trong</a:t>
            </a:r>
            <a:r>
              <a:rPr lang="en-US" altLang="en-US" dirty="0" smtClean="0"/>
              <a:t> </a:t>
            </a:r>
            <a:r>
              <a:rPr lang="en-US" altLang="en-US" dirty="0" err="1" smtClean="0"/>
              <a:t>quá</a:t>
            </a:r>
            <a:r>
              <a:rPr lang="en-US" altLang="en-US" dirty="0" smtClean="0"/>
              <a:t> </a:t>
            </a:r>
            <a:r>
              <a:rPr lang="en-US" altLang="en-US" dirty="0" err="1" smtClean="0"/>
              <a:t>trình</a:t>
            </a:r>
            <a:r>
              <a:rPr lang="en-US" altLang="en-US" dirty="0" smtClean="0"/>
              <a:t> </a:t>
            </a:r>
            <a:r>
              <a:rPr lang="en-US" altLang="en-US" dirty="0" err="1" smtClean="0"/>
              <a:t>chuyển</a:t>
            </a:r>
            <a:r>
              <a:rPr lang="en-US" altLang="en-US" dirty="0" smtClean="0"/>
              <a:t> </a:t>
            </a:r>
            <a:r>
              <a:rPr lang="en-US" altLang="en-US" dirty="0" err="1" smtClean="0"/>
              <a:t>có</a:t>
            </a:r>
            <a:r>
              <a:rPr lang="en-US" altLang="en-US" dirty="0" smtClean="0"/>
              <a:t> </a:t>
            </a:r>
            <a:r>
              <a:rPr lang="en-US" altLang="en-US" dirty="0" err="1" smtClean="0"/>
              <a:t>quyền</a:t>
            </a:r>
            <a:r>
              <a:rPr lang="en-US" altLang="en-US" dirty="0" smtClean="0"/>
              <a:t> </a:t>
            </a:r>
            <a:r>
              <a:rPr lang="en-US" altLang="en-US" dirty="0" err="1" smtClean="0"/>
              <a:t>sử</a:t>
            </a:r>
            <a:r>
              <a:rPr lang="en-US" altLang="en-US" dirty="0" smtClean="0"/>
              <a:t> </a:t>
            </a:r>
            <a:r>
              <a:rPr lang="en-US" altLang="en-US" dirty="0" err="1" smtClean="0"/>
              <a:t>dụng</a:t>
            </a:r>
            <a:r>
              <a:rPr lang="en-US" altLang="en-US" dirty="0" smtClean="0"/>
              <a:t> </a:t>
            </a:r>
            <a:r>
              <a:rPr lang="en-US" altLang="en-US" dirty="0" err="1" smtClean="0"/>
              <a:t>tất</a:t>
            </a:r>
            <a:r>
              <a:rPr lang="en-US" altLang="en-US" dirty="0" smtClean="0"/>
              <a:t> </a:t>
            </a:r>
            <a:r>
              <a:rPr lang="en-US" altLang="en-US" dirty="0" err="1" smtClean="0"/>
              <a:t>cả</a:t>
            </a:r>
            <a:r>
              <a:rPr lang="en-US" altLang="en-US" dirty="0" smtClean="0"/>
              <a:t> </a:t>
            </a:r>
            <a:r>
              <a:rPr lang="en-US" altLang="en-US" dirty="0" err="1" smtClean="0"/>
              <a:t>bốn</a:t>
            </a:r>
            <a:r>
              <a:rPr lang="en-US" altLang="en-US" dirty="0" smtClean="0"/>
              <a:t> </a:t>
            </a:r>
            <a:r>
              <a:rPr lang="en-US" altLang="en-US" dirty="0" err="1" smtClean="0"/>
              <a:t>cọc</a:t>
            </a:r>
            <a:r>
              <a:rPr lang="en-US" altLang="en-US" dirty="0" smtClean="0"/>
              <a:t>. </a:t>
            </a:r>
            <a:r>
              <a:rPr lang="en-US" altLang="en-US" dirty="0" err="1" smtClean="0"/>
              <a:t>Kí</a:t>
            </a:r>
            <a:r>
              <a:rPr lang="en-US" altLang="en-US" dirty="0" smtClean="0"/>
              <a:t> </a:t>
            </a:r>
            <a:r>
              <a:rPr lang="en-US" altLang="en-US" dirty="0" err="1" smtClean="0"/>
              <a:t>hiệu</a:t>
            </a:r>
            <a:r>
              <a:rPr lang="en-US" altLang="en-US" dirty="0" smtClean="0"/>
              <a:t> </a:t>
            </a:r>
            <a:r>
              <a:rPr lang="en-US" altLang="en-US" dirty="0" err="1" smtClean="0"/>
              <a:t>số</a:t>
            </a:r>
            <a:r>
              <a:rPr lang="en-US" altLang="en-US" dirty="0" smtClean="0"/>
              <a:t> </a:t>
            </a:r>
            <a:r>
              <a:rPr lang="en-US" altLang="en-US" dirty="0" err="1" smtClean="0"/>
              <a:t>lần</a:t>
            </a:r>
            <a:r>
              <a:rPr lang="en-US" altLang="en-US" dirty="0" smtClean="0"/>
              <a:t> </a:t>
            </a:r>
            <a:r>
              <a:rPr lang="en-US" altLang="en-US" dirty="0" err="1" smtClean="0"/>
              <a:t>chuyển</a:t>
            </a:r>
            <a:r>
              <a:rPr lang="en-US" altLang="en-US" dirty="0" smtClean="0"/>
              <a:t> </a:t>
            </a:r>
            <a:r>
              <a:rPr lang="en-US" altLang="en-US" dirty="0" err="1" smtClean="0"/>
              <a:t>tối</a:t>
            </a:r>
            <a:r>
              <a:rPr lang="en-US" altLang="en-US" dirty="0" smtClean="0"/>
              <a:t> </a:t>
            </a:r>
            <a:r>
              <a:rPr lang="en-US" altLang="en-US" dirty="0" err="1" smtClean="0"/>
              <a:t>ưu</a:t>
            </a:r>
            <a:r>
              <a:rPr lang="en-US" altLang="en-US" dirty="0" smtClean="0"/>
              <a:t> </a:t>
            </a:r>
            <a:r>
              <a:rPr lang="en-US" altLang="en-US" dirty="0" err="1" smtClean="0"/>
              <a:t>là</a:t>
            </a:r>
            <a:r>
              <a:rPr lang="en-US" altLang="en-US" dirty="0" smtClean="0"/>
              <a:t> S4(l).</a:t>
            </a:r>
          </a:p>
          <a:p>
            <a:r>
              <a:rPr lang="en-US" altLang="en-US" b="1" dirty="0" err="1" smtClean="0"/>
              <a:t>Bước</a:t>
            </a:r>
            <a:r>
              <a:rPr lang="en-US" altLang="en-US" b="1" dirty="0" smtClean="0"/>
              <a:t> 2</a:t>
            </a:r>
            <a:endParaRPr lang="en-US" altLang="en-US" dirty="0" smtClean="0"/>
          </a:p>
          <a:p>
            <a:r>
              <a:rPr lang="en-US" altLang="en-US" dirty="0" err="1" smtClean="0"/>
              <a:t>Chuyển</a:t>
            </a:r>
            <a:r>
              <a:rPr lang="en-US" altLang="en-US" dirty="0" smtClean="0"/>
              <a:t> 𝑛−𝑙 </a:t>
            </a:r>
            <a:r>
              <a:rPr lang="en-US" altLang="en-US" dirty="0" err="1" smtClean="0"/>
              <a:t>đĩa</a:t>
            </a:r>
            <a:r>
              <a:rPr lang="en-US" altLang="en-US" dirty="0" smtClean="0"/>
              <a:t> </a:t>
            </a:r>
            <a:r>
              <a:rPr lang="en-US" altLang="en-US" dirty="0" err="1" smtClean="0"/>
              <a:t>nhớ</a:t>
            </a:r>
            <a:r>
              <a:rPr lang="en-US" altLang="en-US" dirty="0" smtClean="0"/>
              <a:t> </a:t>
            </a:r>
            <a:r>
              <a:rPr lang="en-US" altLang="en-US" dirty="0" err="1" smtClean="0"/>
              <a:t>nhất</a:t>
            </a:r>
            <a:r>
              <a:rPr lang="en-US" altLang="en-US" dirty="0" smtClean="0"/>
              <a:t> (</a:t>
            </a:r>
            <a:r>
              <a:rPr lang="en-US" altLang="en-US" dirty="0" err="1" smtClean="0"/>
              <a:t>còn</a:t>
            </a:r>
            <a:r>
              <a:rPr lang="en-US" altLang="en-US" dirty="0" smtClean="0"/>
              <a:t> </a:t>
            </a:r>
            <a:r>
              <a:rPr lang="en-US" altLang="en-US" dirty="0" err="1" smtClean="0"/>
              <a:t>lại</a:t>
            </a:r>
            <a:r>
              <a:rPr lang="en-US" altLang="en-US" dirty="0" smtClean="0"/>
              <a:t>) </a:t>
            </a:r>
            <a:r>
              <a:rPr lang="en-US" altLang="en-US" dirty="0" err="1" smtClean="0"/>
              <a:t>từ</a:t>
            </a:r>
            <a:r>
              <a:rPr lang="en-US" altLang="en-US" dirty="0" smtClean="0"/>
              <a:t> </a:t>
            </a:r>
            <a:r>
              <a:rPr lang="en-US" altLang="en-US" dirty="0" err="1" smtClean="0"/>
              <a:t>cọc</a:t>
            </a:r>
            <a:r>
              <a:rPr lang="en-US" altLang="en-US" dirty="0" smtClean="0"/>
              <a:t> A sang </a:t>
            </a:r>
            <a:r>
              <a:rPr lang="en-US" altLang="en-US" dirty="0" err="1" smtClean="0"/>
              <a:t>cọc</a:t>
            </a:r>
            <a:r>
              <a:rPr lang="en-US" altLang="en-US" dirty="0" smtClean="0"/>
              <a:t> D, </a:t>
            </a:r>
            <a:r>
              <a:rPr lang="en-US" altLang="en-US" dirty="0" err="1" smtClean="0"/>
              <a:t>không</a:t>
            </a:r>
            <a:r>
              <a:rPr lang="en-US" altLang="en-US" dirty="0" smtClean="0"/>
              <a:t> </a:t>
            </a:r>
            <a:r>
              <a:rPr lang="en-US" altLang="en-US" dirty="0" err="1" smtClean="0"/>
              <a:t>sử</a:t>
            </a:r>
            <a:r>
              <a:rPr lang="en-US" altLang="en-US" dirty="0" smtClean="0"/>
              <a:t> </a:t>
            </a:r>
            <a:r>
              <a:rPr lang="en-US" altLang="en-US" dirty="0" err="1" smtClean="0"/>
              <a:t>dụng</a:t>
            </a:r>
            <a:r>
              <a:rPr lang="en-US" altLang="en-US" dirty="0" smtClean="0"/>
              <a:t> </a:t>
            </a:r>
            <a:r>
              <a:rPr lang="en-US" altLang="en-US" dirty="0" err="1" smtClean="0"/>
              <a:t>cọc</a:t>
            </a:r>
            <a:r>
              <a:rPr lang="en-US" altLang="en-US" dirty="0" smtClean="0"/>
              <a:t> B(</a:t>
            </a:r>
            <a:r>
              <a:rPr lang="en-US" altLang="en-US" dirty="0" err="1" smtClean="0"/>
              <a:t>vì</a:t>
            </a:r>
            <a:r>
              <a:rPr lang="en-US" altLang="en-US" dirty="0" smtClean="0"/>
              <a:t> </a:t>
            </a:r>
            <a:r>
              <a:rPr lang="en-US" altLang="en-US" dirty="0" err="1" smtClean="0"/>
              <a:t>cọc</a:t>
            </a:r>
            <a:r>
              <a:rPr lang="en-US" altLang="en-US" dirty="0" smtClean="0"/>
              <a:t> B </a:t>
            </a:r>
            <a:r>
              <a:rPr lang="en-US" altLang="en-US" dirty="0" err="1" smtClean="0"/>
              <a:t>đang</a:t>
            </a:r>
            <a:r>
              <a:rPr lang="en-US" altLang="en-US" dirty="0" smtClean="0"/>
              <a:t> </a:t>
            </a:r>
            <a:r>
              <a:rPr lang="en-US" altLang="en-US" dirty="0" err="1" smtClean="0"/>
              <a:t>chứa</a:t>
            </a:r>
            <a:r>
              <a:rPr lang="en-US" altLang="en-US" dirty="0" smtClean="0"/>
              <a:t> l </a:t>
            </a:r>
            <a:r>
              <a:rPr lang="en-US" altLang="en-US" dirty="0" err="1" smtClean="0"/>
              <a:t>đĩa</a:t>
            </a:r>
            <a:r>
              <a:rPr lang="en-US" altLang="en-US" dirty="0" smtClean="0"/>
              <a:t> </a:t>
            </a:r>
            <a:r>
              <a:rPr lang="en-US" altLang="en-US" dirty="0" err="1" smtClean="0"/>
              <a:t>nhỏ</a:t>
            </a:r>
            <a:r>
              <a:rPr lang="en-US" altLang="en-US" dirty="0" smtClean="0"/>
              <a:t> </a:t>
            </a:r>
            <a:r>
              <a:rPr lang="en-US" altLang="en-US" dirty="0" err="1" smtClean="0"/>
              <a:t>nhất</a:t>
            </a:r>
            <a:r>
              <a:rPr lang="en-US" altLang="en-US" dirty="0" smtClean="0"/>
              <a:t>). </a:t>
            </a:r>
            <a:r>
              <a:rPr lang="en-US" altLang="en-US" dirty="0" err="1" smtClean="0"/>
              <a:t>Nói</a:t>
            </a:r>
            <a:r>
              <a:rPr lang="en-US" altLang="en-US" dirty="0" smtClean="0"/>
              <a:t> </a:t>
            </a:r>
            <a:r>
              <a:rPr lang="en-US" altLang="en-US" dirty="0" err="1" smtClean="0"/>
              <a:t>cách</a:t>
            </a:r>
            <a:r>
              <a:rPr lang="en-US" altLang="en-US" dirty="0" smtClean="0"/>
              <a:t> </a:t>
            </a:r>
            <a:r>
              <a:rPr lang="en-US" altLang="en-US" dirty="0" err="1" smtClean="0"/>
              <a:t>khác</a:t>
            </a:r>
            <a:r>
              <a:rPr lang="en-US" altLang="en-US" dirty="0" smtClean="0"/>
              <a:t>, </a:t>
            </a:r>
            <a:r>
              <a:rPr lang="en-US" altLang="en-US" dirty="0" err="1" smtClean="0"/>
              <a:t>chuyển</a:t>
            </a:r>
            <a:r>
              <a:rPr lang="en-US" altLang="en-US" dirty="0" smtClean="0"/>
              <a:t> 𝑛−𝑙 </a:t>
            </a:r>
            <a:r>
              <a:rPr lang="en-US" altLang="en-US" dirty="0" err="1" smtClean="0"/>
              <a:t>đĩa</a:t>
            </a:r>
            <a:r>
              <a:rPr lang="en-US" altLang="en-US" dirty="0" smtClean="0"/>
              <a:t> </a:t>
            </a:r>
            <a:r>
              <a:rPr lang="en-US" altLang="en-US" dirty="0" err="1" smtClean="0"/>
              <a:t>này</a:t>
            </a:r>
            <a:r>
              <a:rPr lang="en-US" altLang="en-US" dirty="0" smtClean="0"/>
              <a:t> </a:t>
            </a:r>
            <a:r>
              <a:rPr lang="en-US" altLang="en-US" dirty="0" err="1" smtClean="0"/>
              <a:t>bằng</a:t>
            </a:r>
            <a:r>
              <a:rPr lang="en-US" altLang="en-US" dirty="0" smtClean="0"/>
              <a:t> </a:t>
            </a:r>
            <a:r>
              <a:rPr lang="en-US" altLang="en-US" dirty="0" err="1" smtClean="0"/>
              <a:t>cách</a:t>
            </a:r>
            <a:r>
              <a:rPr lang="en-US" altLang="en-US" dirty="0" smtClean="0"/>
              <a:t> </a:t>
            </a:r>
            <a:r>
              <a:rPr lang="en-US" altLang="en-US" dirty="0" err="1" smtClean="0"/>
              <a:t>sử</a:t>
            </a:r>
            <a:r>
              <a:rPr lang="en-US" altLang="en-US" dirty="0" smtClean="0"/>
              <a:t> </a:t>
            </a:r>
            <a:r>
              <a:rPr lang="en-US" altLang="en-US" dirty="0" err="1" smtClean="0"/>
              <a:t>dụng</a:t>
            </a:r>
            <a:r>
              <a:rPr lang="en-US" altLang="en-US" dirty="0" smtClean="0"/>
              <a:t> </a:t>
            </a:r>
            <a:r>
              <a:rPr lang="en-US" altLang="en-US" dirty="0" err="1" smtClean="0"/>
              <a:t>phương</a:t>
            </a:r>
            <a:r>
              <a:rPr lang="en-US" altLang="en-US" dirty="0" smtClean="0"/>
              <a:t> </a:t>
            </a:r>
            <a:r>
              <a:rPr lang="en-US" altLang="en-US" dirty="0" err="1" smtClean="0"/>
              <a:t>pháp</a:t>
            </a:r>
            <a:r>
              <a:rPr lang="en-US" altLang="en-US" dirty="0" smtClean="0"/>
              <a:t> </a:t>
            </a:r>
            <a:r>
              <a:rPr lang="en-US" altLang="en-US" dirty="0" err="1" smtClean="0"/>
              <a:t>tối</a:t>
            </a:r>
            <a:r>
              <a:rPr lang="en-US" altLang="en-US" dirty="0" smtClean="0"/>
              <a:t> </a:t>
            </a:r>
            <a:r>
              <a:rPr lang="en-US" altLang="en-US" dirty="0" err="1" smtClean="0"/>
              <a:t>ưu</a:t>
            </a:r>
            <a:r>
              <a:rPr lang="en-US" altLang="en-US" dirty="0" smtClean="0"/>
              <a:t> </a:t>
            </a:r>
            <a:r>
              <a:rPr lang="en-US" altLang="en-US" dirty="0" err="1" smtClean="0"/>
              <a:t>giải</a:t>
            </a:r>
            <a:r>
              <a:rPr lang="en-US" altLang="en-US" dirty="0" smtClean="0"/>
              <a:t> </a:t>
            </a:r>
            <a:r>
              <a:rPr lang="en-US" altLang="en-US" dirty="0" err="1" smtClean="0"/>
              <a:t>bài</a:t>
            </a:r>
            <a:r>
              <a:rPr lang="en-US" altLang="en-US" dirty="0" smtClean="0"/>
              <a:t> </a:t>
            </a:r>
            <a:r>
              <a:rPr lang="en-US" altLang="en-US" dirty="0" err="1" smtClean="0"/>
              <a:t>toán</a:t>
            </a:r>
            <a:r>
              <a:rPr lang="en-US" altLang="en-US" dirty="0" smtClean="0"/>
              <a:t> </a:t>
            </a:r>
            <a:r>
              <a:rPr lang="en-US" altLang="en-US" dirty="0" err="1" smtClean="0"/>
              <a:t>ba</a:t>
            </a:r>
            <a:r>
              <a:rPr lang="en-US" altLang="en-US" dirty="0" smtClean="0"/>
              <a:t> </a:t>
            </a:r>
            <a:r>
              <a:rPr lang="en-US" altLang="en-US" dirty="0" err="1" smtClean="0"/>
              <a:t>cọc</a:t>
            </a:r>
            <a:r>
              <a:rPr lang="en-US" altLang="en-US" dirty="0" smtClean="0"/>
              <a:t> </a:t>
            </a:r>
            <a:r>
              <a:rPr lang="en-US" altLang="en-US" dirty="0" err="1" smtClean="0"/>
              <a:t>đã</a:t>
            </a:r>
            <a:r>
              <a:rPr lang="en-US" altLang="en-US" dirty="0" smtClean="0"/>
              <a:t> </a:t>
            </a:r>
            <a:r>
              <a:rPr lang="en-US" altLang="en-US" dirty="0" err="1" smtClean="0"/>
              <a:t>trình</a:t>
            </a:r>
            <a:r>
              <a:rPr lang="en-US" altLang="en-US" dirty="0" smtClean="0"/>
              <a:t> </a:t>
            </a:r>
            <a:r>
              <a:rPr lang="en-US" altLang="en-US" dirty="0" err="1" smtClean="0"/>
              <a:t>bài</a:t>
            </a:r>
            <a:r>
              <a:rPr lang="en-US" altLang="en-US" dirty="0" smtClean="0"/>
              <a:t> ở </a:t>
            </a:r>
            <a:r>
              <a:rPr lang="en-US" altLang="en-US" dirty="0" err="1" smtClean="0"/>
              <a:t>phần</a:t>
            </a:r>
            <a:r>
              <a:rPr lang="en-US" altLang="en-US" dirty="0" smtClean="0"/>
              <a:t> </a:t>
            </a:r>
            <a:r>
              <a:rPr lang="en-US" altLang="en-US" dirty="0" err="1" smtClean="0"/>
              <a:t>trước</a:t>
            </a:r>
            <a:r>
              <a:rPr lang="en-US" altLang="en-US" dirty="0" smtClean="0"/>
              <a:t>, </a:t>
            </a:r>
            <a:r>
              <a:rPr lang="en-US" altLang="en-US" dirty="0" err="1" smtClean="0"/>
              <a:t>số</a:t>
            </a:r>
            <a:r>
              <a:rPr lang="en-US" altLang="en-US" dirty="0" smtClean="0"/>
              <a:t> </a:t>
            </a:r>
            <a:r>
              <a:rPr lang="en-US" altLang="en-US" dirty="0" err="1" smtClean="0"/>
              <a:t>lần</a:t>
            </a:r>
            <a:r>
              <a:rPr lang="en-US" altLang="en-US" dirty="0" smtClean="0"/>
              <a:t> </a:t>
            </a:r>
            <a:r>
              <a:rPr lang="en-US" altLang="en-US" dirty="0" err="1" smtClean="0"/>
              <a:t>chuyển</a:t>
            </a:r>
            <a:r>
              <a:rPr lang="en-US" altLang="en-US" dirty="0" smtClean="0"/>
              <a:t> </a:t>
            </a:r>
            <a:r>
              <a:rPr lang="en-US" altLang="en-US" dirty="0" err="1" smtClean="0"/>
              <a:t>tối</a:t>
            </a:r>
            <a:r>
              <a:rPr lang="en-US" altLang="en-US" dirty="0" smtClean="0"/>
              <a:t> </a:t>
            </a:r>
            <a:r>
              <a:rPr lang="en-US" altLang="en-US" dirty="0" err="1" smtClean="0"/>
              <a:t>ưu</a:t>
            </a:r>
            <a:r>
              <a:rPr lang="en-US" altLang="en-US" dirty="0" smtClean="0"/>
              <a:t> 𝑛−𝑙 </a:t>
            </a:r>
            <a:r>
              <a:rPr lang="en-US" altLang="en-US" dirty="0" err="1" smtClean="0"/>
              <a:t>đĩa</a:t>
            </a:r>
            <a:r>
              <a:rPr lang="en-US" altLang="en-US" dirty="0" smtClean="0"/>
              <a:t> </a:t>
            </a:r>
            <a:r>
              <a:rPr lang="en-US" altLang="en-US" dirty="0" err="1" smtClean="0"/>
              <a:t>từ</a:t>
            </a:r>
            <a:r>
              <a:rPr lang="en-US" altLang="en-US" dirty="0" smtClean="0"/>
              <a:t> </a:t>
            </a:r>
            <a:r>
              <a:rPr lang="en-US" altLang="en-US" dirty="0" err="1" smtClean="0"/>
              <a:t>cọc</a:t>
            </a:r>
            <a:r>
              <a:rPr lang="en-US" altLang="en-US" dirty="0" smtClean="0"/>
              <a:t> A sang </a:t>
            </a:r>
            <a:r>
              <a:rPr lang="en-US" altLang="en-US" dirty="0" err="1" smtClean="0"/>
              <a:t>cọc</a:t>
            </a:r>
            <a:r>
              <a:rPr lang="en-US" altLang="en-US" dirty="0" smtClean="0"/>
              <a:t> D, </a:t>
            </a:r>
            <a:r>
              <a:rPr lang="en-US" altLang="en-US" dirty="0" err="1" smtClean="0"/>
              <a:t>không</a:t>
            </a:r>
            <a:r>
              <a:rPr lang="en-US" altLang="en-US" dirty="0" smtClean="0"/>
              <a:t> </a:t>
            </a:r>
            <a:r>
              <a:rPr lang="en-US" altLang="en-US" dirty="0" err="1" smtClean="0"/>
              <a:t>sử</a:t>
            </a:r>
            <a:r>
              <a:rPr lang="en-US" altLang="en-US" dirty="0" smtClean="0"/>
              <a:t> </a:t>
            </a:r>
            <a:r>
              <a:rPr lang="en-US" altLang="en-US" dirty="0" err="1" smtClean="0"/>
              <a:t>dụng</a:t>
            </a:r>
            <a:r>
              <a:rPr lang="en-US" altLang="en-US" dirty="0" smtClean="0"/>
              <a:t> </a:t>
            </a:r>
            <a:r>
              <a:rPr lang="en-US" altLang="en-US" dirty="0" err="1" smtClean="0"/>
              <a:t>cọc</a:t>
            </a:r>
            <a:r>
              <a:rPr lang="en-US" altLang="en-US" dirty="0" smtClean="0"/>
              <a:t> P2 </a:t>
            </a:r>
            <a:r>
              <a:rPr lang="en-US" altLang="en-US" dirty="0" err="1" smtClean="0"/>
              <a:t>là</a:t>
            </a:r>
            <a:r>
              <a:rPr lang="en-US" altLang="en-US" dirty="0" smtClean="0"/>
              <a:t> 2^(n−l)−1.</a:t>
            </a:r>
          </a:p>
          <a:p>
            <a:r>
              <a:rPr lang="en-US" altLang="en-US" b="1" dirty="0" err="1" smtClean="0"/>
              <a:t>Bước</a:t>
            </a:r>
            <a:r>
              <a:rPr lang="en-US" altLang="en-US" b="1" dirty="0" smtClean="0"/>
              <a:t> 3</a:t>
            </a:r>
            <a:endParaRPr lang="en-US" altLang="en-US" dirty="0" smtClean="0"/>
          </a:p>
          <a:p>
            <a:r>
              <a:rPr lang="en-US" altLang="en-US" dirty="0" err="1" smtClean="0"/>
              <a:t>Chuyển</a:t>
            </a:r>
            <a:r>
              <a:rPr lang="en-US" altLang="en-US" dirty="0" smtClean="0"/>
              <a:t> l </a:t>
            </a:r>
            <a:r>
              <a:rPr lang="en-US" altLang="en-US" dirty="0" err="1" smtClean="0"/>
              <a:t>đĩa</a:t>
            </a:r>
            <a:r>
              <a:rPr lang="en-US" altLang="en-US" dirty="0" smtClean="0"/>
              <a:t> </a:t>
            </a:r>
            <a:r>
              <a:rPr lang="en-US" altLang="en-US" dirty="0" err="1" smtClean="0"/>
              <a:t>nhỏ</a:t>
            </a:r>
            <a:r>
              <a:rPr lang="en-US" altLang="en-US" dirty="0" smtClean="0"/>
              <a:t> </a:t>
            </a:r>
            <a:r>
              <a:rPr lang="en-US" altLang="en-US" dirty="0" err="1" smtClean="0"/>
              <a:t>nhất</a:t>
            </a:r>
            <a:r>
              <a:rPr lang="en-US" altLang="en-US" dirty="0" smtClean="0"/>
              <a:t> </a:t>
            </a:r>
            <a:r>
              <a:rPr lang="en-US" altLang="en-US" dirty="0" err="1" smtClean="0"/>
              <a:t>từ</a:t>
            </a:r>
            <a:r>
              <a:rPr lang="en-US" altLang="en-US" dirty="0" smtClean="0"/>
              <a:t> </a:t>
            </a:r>
            <a:r>
              <a:rPr lang="en-US" altLang="en-US" dirty="0" err="1" smtClean="0"/>
              <a:t>cọc</a:t>
            </a:r>
            <a:r>
              <a:rPr lang="en-US" altLang="en-US" dirty="0" smtClean="0"/>
              <a:t> B sang </a:t>
            </a:r>
            <a:r>
              <a:rPr lang="en-US" altLang="en-US" dirty="0" err="1" smtClean="0"/>
              <a:t>cọc</a:t>
            </a:r>
            <a:r>
              <a:rPr lang="en-US" altLang="en-US" dirty="0" smtClean="0"/>
              <a:t> D </a:t>
            </a:r>
            <a:r>
              <a:rPr lang="en-US" altLang="en-US" dirty="0" err="1" smtClean="0"/>
              <a:t>sử</a:t>
            </a:r>
            <a:r>
              <a:rPr lang="en-US" altLang="en-US" dirty="0" smtClean="0"/>
              <a:t> </a:t>
            </a:r>
            <a:r>
              <a:rPr lang="en-US" altLang="en-US" dirty="0" err="1" smtClean="0"/>
              <a:t>dụng</a:t>
            </a:r>
            <a:r>
              <a:rPr lang="en-US" altLang="en-US" dirty="0" smtClean="0"/>
              <a:t> </a:t>
            </a:r>
            <a:r>
              <a:rPr lang="en-US" altLang="en-US" dirty="0" err="1" smtClean="0"/>
              <a:t>tất</a:t>
            </a:r>
            <a:r>
              <a:rPr lang="en-US" altLang="en-US" dirty="0" smtClean="0"/>
              <a:t> </a:t>
            </a:r>
            <a:r>
              <a:rPr lang="en-US" altLang="en-US" dirty="0" err="1" smtClean="0"/>
              <a:t>cả</a:t>
            </a:r>
            <a:r>
              <a:rPr lang="en-US" altLang="en-US" dirty="0" smtClean="0"/>
              <a:t> </a:t>
            </a:r>
            <a:r>
              <a:rPr lang="en-US" altLang="en-US" dirty="0" err="1" smtClean="0"/>
              <a:t>bốn</a:t>
            </a:r>
            <a:r>
              <a:rPr lang="en-US" altLang="en-US" dirty="0" smtClean="0"/>
              <a:t> </a:t>
            </a:r>
            <a:r>
              <a:rPr lang="en-US" altLang="en-US" dirty="0" err="1" smtClean="0"/>
              <a:t>cọc</a:t>
            </a:r>
            <a:r>
              <a:rPr lang="en-US" altLang="en-US" dirty="0" smtClean="0"/>
              <a:t>.</a:t>
            </a:r>
          </a:p>
        </p:txBody>
      </p:sp>
      <p:sp>
        <p:nvSpPr>
          <p:cNvPr id="43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B00328A-384A-4666-9928-6DC46AE0B77F}" type="slidenum">
              <a:rPr lang="en-US" altLang="en-US" smtClean="0"/>
              <a:pPr/>
              <a:t>30</a:t>
            </a:fld>
            <a:endParaRPr lang="en-US" altLang="en-US" smtClean="0"/>
          </a:p>
        </p:txBody>
      </p:sp>
    </p:spTree>
    <p:extLst>
      <p:ext uri="{BB962C8B-B14F-4D97-AF65-F5344CB8AC3E}">
        <p14:creationId xmlns:p14="http://schemas.microsoft.com/office/powerpoint/2010/main" val="42930246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b="1" dirty="0" err="1" smtClean="0"/>
              <a:t>Bước</a:t>
            </a:r>
            <a:r>
              <a:rPr lang="en-US" altLang="en-US" b="1" dirty="0" smtClean="0"/>
              <a:t> 1</a:t>
            </a:r>
            <a:endParaRPr lang="en-US" altLang="en-US" dirty="0" smtClean="0"/>
          </a:p>
          <a:p>
            <a:r>
              <a:rPr lang="en-US" altLang="en-US" dirty="0" err="1" smtClean="0"/>
              <a:t>Chuyển</a:t>
            </a:r>
            <a:r>
              <a:rPr lang="en-US" altLang="en-US" dirty="0" smtClean="0"/>
              <a:t> l </a:t>
            </a:r>
            <a:r>
              <a:rPr lang="en-US" altLang="en-US" dirty="0" err="1" smtClean="0"/>
              <a:t>đĩa</a:t>
            </a:r>
            <a:r>
              <a:rPr lang="en-US" altLang="en-US" dirty="0" smtClean="0"/>
              <a:t> </a:t>
            </a:r>
            <a:r>
              <a:rPr lang="en-US" altLang="en-US" dirty="0" err="1" smtClean="0"/>
              <a:t>nhỏ</a:t>
            </a:r>
            <a:r>
              <a:rPr lang="en-US" altLang="en-US" dirty="0" smtClean="0"/>
              <a:t> </a:t>
            </a:r>
            <a:r>
              <a:rPr lang="en-US" altLang="en-US" dirty="0" err="1" smtClean="0"/>
              <a:t>nhất</a:t>
            </a:r>
            <a:r>
              <a:rPr lang="en-US" altLang="en-US" dirty="0" smtClean="0"/>
              <a:t> (0≪l&lt;n) </a:t>
            </a:r>
            <a:r>
              <a:rPr lang="en-US" altLang="en-US" dirty="0" err="1" smtClean="0"/>
              <a:t>từ</a:t>
            </a:r>
            <a:r>
              <a:rPr lang="en-US" altLang="en-US" dirty="0" smtClean="0"/>
              <a:t> </a:t>
            </a:r>
            <a:r>
              <a:rPr lang="en-US" altLang="en-US" dirty="0" err="1" smtClean="0"/>
              <a:t>cọc</a:t>
            </a:r>
            <a:r>
              <a:rPr lang="en-US" altLang="en-US" dirty="0" smtClean="0"/>
              <a:t> A sang </a:t>
            </a:r>
            <a:r>
              <a:rPr lang="en-US" altLang="en-US" dirty="0" err="1" smtClean="0"/>
              <a:t>cọc</a:t>
            </a:r>
            <a:r>
              <a:rPr lang="en-US" altLang="en-US" dirty="0" smtClean="0"/>
              <a:t> B, </a:t>
            </a:r>
            <a:r>
              <a:rPr lang="en-US" altLang="en-US" dirty="0" err="1" smtClean="0"/>
              <a:t>trong</a:t>
            </a:r>
            <a:r>
              <a:rPr lang="en-US" altLang="en-US" dirty="0" smtClean="0"/>
              <a:t> </a:t>
            </a:r>
            <a:r>
              <a:rPr lang="en-US" altLang="en-US" dirty="0" err="1" smtClean="0"/>
              <a:t>quá</a:t>
            </a:r>
            <a:r>
              <a:rPr lang="en-US" altLang="en-US" dirty="0" smtClean="0"/>
              <a:t> </a:t>
            </a:r>
            <a:r>
              <a:rPr lang="en-US" altLang="en-US" dirty="0" err="1" smtClean="0"/>
              <a:t>trình</a:t>
            </a:r>
            <a:r>
              <a:rPr lang="en-US" altLang="en-US" dirty="0" smtClean="0"/>
              <a:t> </a:t>
            </a:r>
            <a:r>
              <a:rPr lang="en-US" altLang="en-US" dirty="0" err="1" smtClean="0"/>
              <a:t>chuyển</a:t>
            </a:r>
            <a:r>
              <a:rPr lang="en-US" altLang="en-US" dirty="0" smtClean="0"/>
              <a:t> </a:t>
            </a:r>
            <a:r>
              <a:rPr lang="en-US" altLang="en-US" dirty="0" err="1" smtClean="0"/>
              <a:t>có</a:t>
            </a:r>
            <a:r>
              <a:rPr lang="en-US" altLang="en-US" dirty="0" smtClean="0"/>
              <a:t> </a:t>
            </a:r>
            <a:r>
              <a:rPr lang="en-US" altLang="en-US" dirty="0" err="1" smtClean="0"/>
              <a:t>quyền</a:t>
            </a:r>
            <a:r>
              <a:rPr lang="en-US" altLang="en-US" dirty="0" smtClean="0"/>
              <a:t> </a:t>
            </a:r>
            <a:r>
              <a:rPr lang="en-US" altLang="en-US" dirty="0" err="1" smtClean="0"/>
              <a:t>sử</a:t>
            </a:r>
            <a:r>
              <a:rPr lang="en-US" altLang="en-US" dirty="0" smtClean="0"/>
              <a:t> </a:t>
            </a:r>
            <a:r>
              <a:rPr lang="en-US" altLang="en-US" dirty="0" err="1" smtClean="0"/>
              <a:t>dụng</a:t>
            </a:r>
            <a:r>
              <a:rPr lang="en-US" altLang="en-US" dirty="0" smtClean="0"/>
              <a:t> </a:t>
            </a:r>
            <a:r>
              <a:rPr lang="en-US" altLang="en-US" dirty="0" err="1" smtClean="0"/>
              <a:t>tất</a:t>
            </a:r>
            <a:r>
              <a:rPr lang="en-US" altLang="en-US" dirty="0" smtClean="0"/>
              <a:t> </a:t>
            </a:r>
            <a:r>
              <a:rPr lang="en-US" altLang="en-US" dirty="0" err="1" smtClean="0"/>
              <a:t>cả</a:t>
            </a:r>
            <a:r>
              <a:rPr lang="en-US" altLang="en-US" dirty="0" smtClean="0"/>
              <a:t> </a:t>
            </a:r>
            <a:r>
              <a:rPr lang="en-US" altLang="en-US" dirty="0" err="1" smtClean="0"/>
              <a:t>bốn</a:t>
            </a:r>
            <a:r>
              <a:rPr lang="en-US" altLang="en-US" dirty="0" smtClean="0"/>
              <a:t> </a:t>
            </a:r>
            <a:r>
              <a:rPr lang="en-US" altLang="en-US" dirty="0" err="1" smtClean="0"/>
              <a:t>cọc</a:t>
            </a:r>
            <a:r>
              <a:rPr lang="en-US" altLang="en-US" dirty="0" smtClean="0"/>
              <a:t>. </a:t>
            </a:r>
            <a:r>
              <a:rPr lang="en-US" altLang="en-US" dirty="0" err="1" smtClean="0"/>
              <a:t>Kí</a:t>
            </a:r>
            <a:r>
              <a:rPr lang="en-US" altLang="en-US" dirty="0" smtClean="0"/>
              <a:t> </a:t>
            </a:r>
            <a:r>
              <a:rPr lang="en-US" altLang="en-US" dirty="0" err="1" smtClean="0"/>
              <a:t>hiệu</a:t>
            </a:r>
            <a:r>
              <a:rPr lang="en-US" altLang="en-US" dirty="0" smtClean="0"/>
              <a:t> </a:t>
            </a:r>
            <a:r>
              <a:rPr lang="en-US" altLang="en-US" dirty="0" err="1" smtClean="0"/>
              <a:t>số</a:t>
            </a:r>
            <a:r>
              <a:rPr lang="en-US" altLang="en-US" dirty="0" smtClean="0"/>
              <a:t> </a:t>
            </a:r>
            <a:r>
              <a:rPr lang="en-US" altLang="en-US" dirty="0" err="1" smtClean="0"/>
              <a:t>lần</a:t>
            </a:r>
            <a:r>
              <a:rPr lang="en-US" altLang="en-US" dirty="0" smtClean="0"/>
              <a:t> </a:t>
            </a:r>
            <a:r>
              <a:rPr lang="en-US" altLang="en-US" dirty="0" err="1" smtClean="0"/>
              <a:t>chuyển</a:t>
            </a:r>
            <a:r>
              <a:rPr lang="en-US" altLang="en-US" dirty="0" smtClean="0"/>
              <a:t> </a:t>
            </a:r>
            <a:r>
              <a:rPr lang="en-US" altLang="en-US" dirty="0" err="1" smtClean="0"/>
              <a:t>tối</a:t>
            </a:r>
            <a:r>
              <a:rPr lang="en-US" altLang="en-US" dirty="0" smtClean="0"/>
              <a:t> </a:t>
            </a:r>
            <a:r>
              <a:rPr lang="en-US" altLang="en-US" dirty="0" err="1" smtClean="0"/>
              <a:t>ưu</a:t>
            </a:r>
            <a:r>
              <a:rPr lang="en-US" altLang="en-US" dirty="0" smtClean="0"/>
              <a:t> </a:t>
            </a:r>
            <a:r>
              <a:rPr lang="en-US" altLang="en-US" dirty="0" err="1" smtClean="0"/>
              <a:t>là</a:t>
            </a:r>
            <a:r>
              <a:rPr lang="en-US" altLang="en-US" dirty="0" smtClean="0"/>
              <a:t> S4(l).</a:t>
            </a:r>
          </a:p>
          <a:p>
            <a:r>
              <a:rPr lang="en-US" altLang="en-US" b="1" dirty="0" err="1" smtClean="0"/>
              <a:t>Bước</a:t>
            </a:r>
            <a:r>
              <a:rPr lang="en-US" altLang="en-US" b="1" dirty="0" smtClean="0"/>
              <a:t> 2</a:t>
            </a:r>
            <a:endParaRPr lang="en-US" altLang="en-US" dirty="0" smtClean="0"/>
          </a:p>
          <a:p>
            <a:r>
              <a:rPr lang="en-US" altLang="en-US" dirty="0" err="1" smtClean="0"/>
              <a:t>Chuyển</a:t>
            </a:r>
            <a:r>
              <a:rPr lang="en-US" altLang="en-US" dirty="0" smtClean="0"/>
              <a:t> 𝑛−𝑙 </a:t>
            </a:r>
            <a:r>
              <a:rPr lang="en-US" altLang="en-US" dirty="0" err="1" smtClean="0"/>
              <a:t>đĩa</a:t>
            </a:r>
            <a:r>
              <a:rPr lang="en-US" altLang="en-US" dirty="0" smtClean="0"/>
              <a:t> </a:t>
            </a:r>
            <a:r>
              <a:rPr lang="en-US" altLang="en-US" dirty="0" err="1" smtClean="0"/>
              <a:t>nhớ</a:t>
            </a:r>
            <a:r>
              <a:rPr lang="en-US" altLang="en-US" dirty="0" smtClean="0"/>
              <a:t> </a:t>
            </a:r>
            <a:r>
              <a:rPr lang="en-US" altLang="en-US" dirty="0" err="1" smtClean="0"/>
              <a:t>nhất</a:t>
            </a:r>
            <a:r>
              <a:rPr lang="en-US" altLang="en-US" dirty="0" smtClean="0"/>
              <a:t> (</a:t>
            </a:r>
            <a:r>
              <a:rPr lang="en-US" altLang="en-US" dirty="0" err="1" smtClean="0"/>
              <a:t>còn</a:t>
            </a:r>
            <a:r>
              <a:rPr lang="en-US" altLang="en-US" dirty="0" smtClean="0"/>
              <a:t> </a:t>
            </a:r>
            <a:r>
              <a:rPr lang="en-US" altLang="en-US" dirty="0" err="1" smtClean="0"/>
              <a:t>lại</a:t>
            </a:r>
            <a:r>
              <a:rPr lang="en-US" altLang="en-US" dirty="0" smtClean="0"/>
              <a:t>) </a:t>
            </a:r>
            <a:r>
              <a:rPr lang="en-US" altLang="en-US" dirty="0" err="1" smtClean="0"/>
              <a:t>từ</a:t>
            </a:r>
            <a:r>
              <a:rPr lang="en-US" altLang="en-US" dirty="0" smtClean="0"/>
              <a:t> </a:t>
            </a:r>
            <a:r>
              <a:rPr lang="en-US" altLang="en-US" dirty="0" err="1" smtClean="0"/>
              <a:t>cọc</a:t>
            </a:r>
            <a:r>
              <a:rPr lang="en-US" altLang="en-US" dirty="0" smtClean="0"/>
              <a:t> A sang </a:t>
            </a:r>
            <a:r>
              <a:rPr lang="en-US" altLang="en-US" dirty="0" err="1" smtClean="0"/>
              <a:t>cọc</a:t>
            </a:r>
            <a:r>
              <a:rPr lang="en-US" altLang="en-US" dirty="0" smtClean="0"/>
              <a:t> D, </a:t>
            </a:r>
            <a:r>
              <a:rPr lang="en-US" altLang="en-US" dirty="0" err="1" smtClean="0"/>
              <a:t>không</a:t>
            </a:r>
            <a:r>
              <a:rPr lang="en-US" altLang="en-US" dirty="0" smtClean="0"/>
              <a:t> </a:t>
            </a:r>
            <a:r>
              <a:rPr lang="en-US" altLang="en-US" dirty="0" err="1" smtClean="0"/>
              <a:t>sử</a:t>
            </a:r>
            <a:r>
              <a:rPr lang="en-US" altLang="en-US" dirty="0" smtClean="0"/>
              <a:t> </a:t>
            </a:r>
            <a:r>
              <a:rPr lang="en-US" altLang="en-US" dirty="0" err="1" smtClean="0"/>
              <a:t>dụng</a:t>
            </a:r>
            <a:r>
              <a:rPr lang="en-US" altLang="en-US" dirty="0" smtClean="0"/>
              <a:t> </a:t>
            </a:r>
            <a:r>
              <a:rPr lang="en-US" altLang="en-US" dirty="0" err="1" smtClean="0"/>
              <a:t>cọc</a:t>
            </a:r>
            <a:r>
              <a:rPr lang="en-US" altLang="en-US" dirty="0" smtClean="0"/>
              <a:t> B(</a:t>
            </a:r>
            <a:r>
              <a:rPr lang="en-US" altLang="en-US" dirty="0" err="1" smtClean="0"/>
              <a:t>vì</a:t>
            </a:r>
            <a:r>
              <a:rPr lang="en-US" altLang="en-US" dirty="0" smtClean="0"/>
              <a:t> </a:t>
            </a:r>
            <a:r>
              <a:rPr lang="en-US" altLang="en-US" dirty="0" err="1" smtClean="0"/>
              <a:t>cọc</a:t>
            </a:r>
            <a:r>
              <a:rPr lang="en-US" altLang="en-US" dirty="0" smtClean="0"/>
              <a:t> B </a:t>
            </a:r>
            <a:r>
              <a:rPr lang="en-US" altLang="en-US" dirty="0" err="1" smtClean="0"/>
              <a:t>đang</a:t>
            </a:r>
            <a:r>
              <a:rPr lang="en-US" altLang="en-US" dirty="0" smtClean="0"/>
              <a:t> </a:t>
            </a:r>
            <a:r>
              <a:rPr lang="en-US" altLang="en-US" dirty="0" err="1" smtClean="0"/>
              <a:t>chứa</a:t>
            </a:r>
            <a:r>
              <a:rPr lang="en-US" altLang="en-US" dirty="0" smtClean="0"/>
              <a:t> l </a:t>
            </a:r>
            <a:r>
              <a:rPr lang="en-US" altLang="en-US" dirty="0" err="1" smtClean="0"/>
              <a:t>đĩa</a:t>
            </a:r>
            <a:r>
              <a:rPr lang="en-US" altLang="en-US" dirty="0" smtClean="0"/>
              <a:t> </a:t>
            </a:r>
            <a:r>
              <a:rPr lang="en-US" altLang="en-US" dirty="0" err="1" smtClean="0"/>
              <a:t>nhỏ</a:t>
            </a:r>
            <a:r>
              <a:rPr lang="en-US" altLang="en-US" dirty="0" smtClean="0"/>
              <a:t> </a:t>
            </a:r>
            <a:r>
              <a:rPr lang="en-US" altLang="en-US" dirty="0" err="1" smtClean="0"/>
              <a:t>nhất</a:t>
            </a:r>
            <a:r>
              <a:rPr lang="en-US" altLang="en-US" dirty="0" smtClean="0"/>
              <a:t>). </a:t>
            </a:r>
            <a:r>
              <a:rPr lang="en-US" altLang="en-US" dirty="0" err="1" smtClean="0"/>
              <a:t>Nói</a:t>
            </a:r>
            <a:r>
              <a:rPr lang="en-US" altLang="en-US" dirty="0" smtClean="0"/>
              <a:t> </a:t>
            </a:r>
            <a:r>
              <a:rPr lang="en-US" altLang="en-US" dirty="0" err="1" smtClean="0"/>
              <a:t>cách</a:t>
            </a:r>
            <a:r>
              <a:rPr lang="en-US" altLang="en-US" dirty="0" smtClean="0"/>
              <a:t> </a:t>
            </a:r>
            <a:r>
              <a:rPr lang="en-US" altLang="en-US" dirty="0" err="1" smtClean="0"/>
              <a:t>khác</a:t>
            </a:r>
            <a:r>
              <a:rPr lang="en-US" altLang="en-US" dirty="0" smtClean="0"/>
              <a:t>, </a:t>
            </a:r>
            <a:r>
              <a:rPr lang="en-US" altLang="en-US" dirty="0" err="1" smtClean="0"/>
              <a:t>chuyển</a:t>
            </a:r>
            <a:r>
              <a:rPr lang="en-US" altLang="en-US" dirty="0" smtClean="0"/>
              <a:t> 𝑛−𝑙 </a:t>
            </a:r>
            <a:r>
              <a:rPr lang="en-US" altLang="en-US" dirty="0" err="1" smtClean="0"/>
              <a:t>đĩa</a:t>
            </a:r>
            <a:r>
              <a:rPr lang="en-US" altLang="en-US" dirty="0" smtClean="0"/>
              <a:t> </a:t>
            </a:r>
            <a:r>
              <a:rPr lang="en-US" altLang="en-US" dirty="0" err="1" smtClean="0"/>
              <a:t>này</a:t>
            </a:r>
            <a:r>
              <a:rPr lang="en-US" altLang="en-US" dirty="0" smtClean="0"/>
              <a:t> </a:t>
            </a:r>
            <a:r>
              <a:rPr lang="en-US" altLang="en-US" dirty="0" err="1" smtClean="0"/>
              <a:t>bằng</a:t>
            </a:r>
            <a:r>
              <a:rPr lang="en-US" altLang="en-US" dirty="0" smtClean="0"/>
              <a:t> </a:t>
            </a:r>
            <a:r>
              <a:rPr lang="en-US" altLang="en-US" dirty="0" err="1" smtClean="0"/>
              <a:t>cách</a:t>
            </a:r>
            <a:r>
              <a:rPr lang="en-US" altLang="en-US" dirty="0" smtClean="0"/>
              <a:t> </a:t>
            </a:r>
            <a:r>
              <a:rPr lang="en-US" altLang="en-US" dirty="0" err="1" smtClean="0"/>
              <a:t>sử</a:t>
            </a:r>
            <a:r>
              <a:rPr lang="en-US" altLang="en-US" dirty="0" smtClean="0"/>
              <a:t> </a:t>
            </a:r>
            <a:r>
              <a:rPr lang="en-US" altLang="en-US" dirty="0" err="1" smtClean="0"/>
              <a:t>dụng</a:t>
            </a:r>
            <a:r>
              <a:rPr lang="en-US" altLang="en-US" dirty="0" smtClean="0"/>
              <a:t> </a:t>
            </a:r>
            <a:r>
              <a:rPr lang="en-US" altLang="en-US" dirty="0" err="1" smtClean="0"/>
              <a:t>phương</a:t>
            </a:r>
            <a:r>
              <a:rPr lang="en-US" altLang="en-US" dirty="0" smtClean="0"/>
              <a:t> </a:t>
            </a:r>
            <a:r>
              <a:rPr lang="en-US" altLang="en-US" dirty="0" err="1" smtClean="0"/>
              <a:t>pháp</a:t>
            </a:r>
            <a:r>
              <a:rPr lang="en-US" altLang="en-US" dirty="0" smtClean="0"/>
              <a:t> </a:t>
            </a:r>
            <a:r>
              <a:rPr lang="en-US" altLang="en-US" dirty="0" err="1" smtClean="0"/>
              <a:t>tối</a:t>
            </a:r>
            <a:r>
              <a:rPr lang="en-US" altLang="en-US" dirty="0" smtClean="0"/>
              <a:t> </a:t>
            </a:r>
            <a:r>
              <a:rPr lang="en-US" altLang="en-US" dirty="0" err="1" smtClean="0"/>
              <a:t>ưu</a:t>
            </a:r>
            <a:r>
              <a:rPr lang="en-US" altLang="en-US" dirty="0" smtClean="0"/>
              <a:t> </a:t>
            </a:r>
            <a:r>
              <a:rPr lang="en-US" altLang="en-US" dirty="0" err="1" smtClean="0"/>
              <a:t>giải</a:t>
            </a:r>
            <a:r>
              <a:rPr lang="en-US" altLang="en-US" dirty="0" smtClean="0"/>
              <a:t> </a:t>
            </a:r>
            <a:r>
              <a:rPr lang="en-US" altLang="en-US" dirty="0" err="1" smtClean="0"/>
              <a:t>bài</a:t>
            </a:r>
            <a:r>
              <a:rPr lang="en-US" altLang="en-US" dirty="0" smtClean="0"/>
              <a:t> </a:t>
            </a:r>
            <a:r>
              <a:rPr lang="en-US" altLang="en-US" dirty="0" err="1" smtClean="0"/>
              <a:t>toán</a:t>
            </a:r>
            <a:r>
              <a:rPr lang="en-US" altLang="en-US" dirty="0" smtClean="0"/>
              <a:t> </a:t>
            </a:r>
            <a:r>
              <a:rPr lang="en-US" altLang="en-US" dirty="0" err="1" smtClean="0"/>
              <a:t>ba</a:t>
            </a:r>
            <a:r>
              <a:rPr lang="en-US" altLang="en-US" dirty="0" smtClean="0"/>
              <a:t> </a:t>
            </a:r>
            <a:r>
              <a:rPr lang="en-US" altLang="en-US" dirty="0" err="1" smtClean="0"/>
              <a:t>cọc</a:t>
            </a:r>
            <a:r>
              <a:rPr lang="en-US" altLang="en-US" dirty="0" smtClean="0"/>
              <a:t> </a:t>
            </a:r>
            <a:r>
              <a:rPr lang="en-US" altLang="en-US" dirty="0" err="1" smtClean="0"/>
              <a:t>đã</a:t>
            </a:r>
            <a:r>
              <a:rPr lang="en-US" altLang="en-US" dirty="0" smtClean="0"/>
              <a:t> </a:t>
            </a:r>
            <a:r>
              <a:rPr lang="en-US" altLang="en-US" dirty="0" err="1" smtClean="0"/>
              <a:t>trình</a:t>
            </a:r>
            <a:r>
              <a:rPr lang="en-US" altLang="en-US" dirty="0" smtClean="0"/>
              <a:t> </a:t>
            </a:r>
            <a:r>
              <a:rPr lang="en-US" altLang="en-US" dirty="0" err="1" smtClean="0"/>
              <a:t>bài</a:t>
            </a:r>
            <a:r>
              <a:rPr lang="en-US" altLang="en-US" dirty="0" smtClean="0"/>
              <a:t> ở </a:t>
            </a:r>
            <a:r>
              <a:rPr lang="en-US" altLang="en-US" dirty="0" err="1" smtClean="0"/>
              <a:t>phần</a:t>
            </a:r>
            <a:r>
              <a:rPr lang="en-US" altLang="en-US" dirty="0" smtClean="0"/>
              <a:t> </a:t>
            </a:r>
            <a:r>
              <a:rPr lang="en-US" altLang="en-US" dirty="0" err="1" smtClean="0"/>
              <a:t>trước</a:t>
            </a:r>
            <a:r>
              <a:rPr lang="en-US" altLang="en-US" dirty="0" smtClean="0"/>
              <a:t>, </a:t>
            </a:r>
            <a:r>
              <a:rPr lang="en-US" altLang="en-US" dirty="0" err="1" smtClean="0"/>
              <a:t>số</a:t>
            </a:r>
            <a:r>
              <a:rPr lang="en-US" altLang="en-US" dirty="0" smtClean="0"/>
              <a:t> </a:t>
            </a:r>
            <a:r>
              <a:rPr lang="en-US" altLang="en-US" dirty="0" err="1" smtClean="0"/>
              <a:t>lần</a:t>
            </a:r>
            <a:r>
              <a:rPr lang="en-US" altLang="en-US" dirty="0" smtClean="0"/>
              <a:t> </a:t>
            </a:r>
            <a:r>
              <a:rPr lang="en-US" altLang="en-US" dirty="0" err="1" smtClean="0"/>
              <a:t>chuyển</a:t>
            </a:r>
            <a:r>
              <a:rPr lang="en-US" altLang="en-US" dirty="0" smtClean="0"/>
              <a:t> </a:t>
            </a:r>
            <a:r>
              <a:rPr lang="en-US" altLang="en-US" dirty="0" err="1" smtClean="0"/>
              <a:t>tối</a:t>
            </a:r>
            <a:r>
              <a:rPr lang="en-US" altLang="en-US" dirty="0" smtClean="0"/>
              <a:t> </a:t>
            </a:r>
            <a:r>
              <a:rPr lang="en-US" altLang="en-US" dirty="0" err="1" smtClean="0"/>
              <a:t>ưu</a:t>
            </a:r>
            <a:r>
              <a:rPr lang="en-US" altLang="en-US" dirty="0" smtClean="0"/>
              <a:t> 𝑛−𝑙 </a:t>
            </a:r>
            <a:r>
              <a:rPr lang="en-US" altLang="en-US" dirty="0" err="1" smtClean="0"/>
              <a:t>đĩa</a:t>
            </a:r>
            <a:r>
              <a:rPr lang="en-US" altLang="en-US" dirty="0" smtClean="0"/>
              <a:t> </a:t>
            </a:r>
            <a:r>
              <a:rPr lang="en-US" altLang="en-US" dirty="0" err="1" smtClean="0"/>
              <a:t>từ</a:t>
            </a:r>
            <a:r>
              <a:rPr lang="en-US" altLang="en-US" dirty="0" smtClean="0"/>
              <a:t> </a:t>
            </a:r>
            <a:r>
              <a:rPr lang="en-US" altLang="en-US" dirty="0" err="1" smtClean="0"/>
              <a:t>cọc</a:t>
            </a:r>
            <a:r>
              <a:rPr lang="en-US" altLang="en-US" dirty="0" smtClean="0"/>
              <a:t> A sang </a:t>
            </a:r>
            <a:r>
              <a:rPr lang="en-US" altLang="en-US" dirty="0" err="1" smtClean="0"/>
              <a:t>cọc</a:t>
            </a:r>
            <a:r>
              <a:rPr lang="en-US" altLang="en-US" dirty="0" smtClean="0"/>
              <a:t> D, </a:t>
            </a:r>
            <a:r>
              <a:rPr lang="en-US" altLang="en-US" dirty="0" err="1" smtClean="0"/>
              <a:t>không</a:t>
            </a:r>
            <a:r>
              <a:rPr lang="en-US" altLang="en-US" dirty="0" smtClean="0"/>
              <a:t> </a:t>
            </a:r>
            <a:r>
              <a:rPr lang="en-US" altLang="en-US" dirty="0" err="1" smtClean="0"/>
              <a:t>sử</a:t>
            </a:r>
            <a:r>
              <a:rPr lang="en-US" altLang="en-US" dirty="0" smtClean="0"/>
              <a:t> </a:t>
            </a:r>
            <a:r>
              <a:rPr lang="en-US" altLang="en-US" dirty="0" err="1" smtClean="0"/>
              <a:t>dụng</a:t>
            </a:r>
            <a:r>
              <a:rPr lang="en-US" altLang="en-US" dirty="0" smtClean="0"/>
              <a:t> </a:t>
            </a:r>
            <a:r>
              <a:rPr lang="en-US" altLang="en-US" dirty="0" err="1" smtClean="0"/>
              <a:t>cọc</a:t>
            </a:r>
            <a:r>
              <a:rPr lang="en-US" altLang="en-US" dirty="0" smtClean="0"/>
              <a:t> P2 </a:t>
            </a:r>
            <a:r>
              <a:rPr lang="en-US" altLang="en-US" dirty="0" err="1" smtClean="0"/>
              <a:t>là</a:t>
            </a:r>
            <a:r>
              <a:rPr lang="en-US" altLang="en-US" dirty="0" smtClean="0"/>
              <a:t> 2^(n−l)−1.</a:t>
            </a:r>
          </a:p>
          <a:p>
            <a:r>
              <a:rPr lang="en-US" altLang="en-US" b="1" dirty="0" err="1" smtClean="0"/>
              <a:t>Bước</a:t>
            </a:r>
            <a:r>
              <a:rPr lang="en-US" altLang="en-US" b="1" dirty="0" smtClean="0"/>
              <a:t> 3</a:t>
            </a:r>
            <a:endParaRPr lang="en-US" altLang="en-US" dirty="0" smtClean="0"/>
          </a:p>
          <a:p>
            <a:r>
              <a:rPr lang="en-US" altLang="en-US" dirty="0" err="1" smtClean="0"/>
              <a:t>Chuyển</a:t>
            </a:r>
            <a:r>
              <a:rPr lang="en-US" altLang="en-US" dirty="0" smtClean="0"/>
              <a:t> l </a:t>
            </a:r>
            <a:r>
              <a:rPr lang="en-US" altLang="en-US" dirty="0" err="1" smtClean="0"/>
              <a:t>đĩa</a:t>
            </a:r>
            <a:r>
              <a:rPr lang="en-US" altLang="en-US" dirty="0" smtClean="0"/>
              <a:t> </a:t>
            </a:r>
            <a:r>
              <a:rPr lang="en-US" altLang="en-US" dirty="0" err="1" smtClean="0"/>
              <a:t>nhỏ</a:t>
            </a:r>
            <a:r>
              <a:rPr lang="en-US" altLang="en-US" dirty="0" smtClean="0"/>
              <a:t> </a:t>
            </a:r>
            <a:r>
              <a:rPr lang="en-US" altLang="en-US" dirty="0" err="1" smtClean="0"/>
              <a:t>nhất</a:t>
            </a:r>
            <a:r>
              <a:rPr lang="en-US" altLang="en-US" dirty="0" smtClean="0"/>
              <a:t> </a:t>
            </a:r>
            <a:r>
              <a:rPr lang="en-US" altLang="en-US" dirty="0" err="1" smtClean="0"/>
              <a:t>từ</a:t>
            </a:r>
            <a:r>
              <a:rPr lang="en-US" altLang="en-US" dirty="0" smtClean="0"/>
              <a:t> </a:t>
            </a:r>
            <a:r>
              <a:rPr lang="en-US" altLang="en-US" dirty="0" err="1" smtClean="0"/>
              <a:t>cọc</a:t>
            </a:r>
            <a:r>
              <a:rPr lang="en-US" altLang="en-US" dirty="0" smtClean="0"/>
              <a:t> B sang </a:t>
            </a:r>
            <a:r>
              <a:rPr lang="en-US" altLang="en-US" dirty="0" err="1" smtClean="0"/>
              <a:t>cọc</a:t>
            </a:r>
            <a:r>
              <a:rPr lang="en-US" altLang="en-US" dirty="0" smtClean="0"/>
              <a:t> D </a:t>
            </a:r>
            <a:r>
              <a:rPr lang="en-US" altLang="en-US" dirty="0" err="1" smtClean="0"/>
              <a:t>sử</a:t>
            </a:r>
            <a:r>
              <a:rPr lang="en-US" altLang="en-US" dirty="0" smtClean="0"/>
              <a:t> </a:t>
            </a:r>
            <a:r>
              <a:rPr lang="en-US" altLang="en-US" dirty="0" err="1" smtClean="0"/>
              <a:t>dụng</a:t>
            </a:r>
            <a:r>
              <a:rPr lang="en-US" altLang="en-US" dirty="0" smtClean="0"/>
              <a:t> </a:t>
            </a:r>
            <a:r>
              <a:rPr lang="en-US" altLang="en-US" dirty="0" err="1" smtClean="0"/>
              <a:t>tất</a:t>
            </a:r>
            <a:r>
              <a:rPr lang="en-US" altLang="en-US" dirty="0" smtClean="0"/>
              <a:t> </a:t>
            </a:r>
            <a:r>
              <a:rPr lang="en-US" altLang="en-US" dirty="0" err="1" smtClean="0"/>
              <a:t>cả</a:t>
            </a:r>
            <a:r>
              <a:rPr lang="en-US" altLang="en-US" dirty="0" smtClean="0"/>
              <a:t> </a:t>
            </a:r>
            <a:r>
              <a:rPr lang="en-US" altLang="en-US" dirty="0" err="1" smtClean="0"/>
              <a:t>bốn</a:t>
            </a:r>
            <a:r>
              <a:rPr lang="en-US" altLang="en-US" dirty="0" smtClean="0"/>
              <a:t> </a:t>
            </a:r>
            <a:r>
              <a:rPr lang="en-US" altLang="en-US" dirty="0" err="1" smtClean="0"/>
              <a:t>cọc</a:t>
            </a:r>
            <a:r>
              <a:rPr lang="en-US" altLang="en-US" dirty="0" smtClean="0"/>
              <a:t>.</a:t>
            </a:r>
          </a:p>
        </p:txBody>
      </p:sp>
      <p:sp>
        <p:nvSpPr>
          <p:cNvPr id="43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B00328A-384A-4666-9928-6DC46AE0B77F}" type="slidenum">
              <a:rPr lang="en-US" altLang="en-US" smtClean="0"/>
              <a:pPr/>
              <a:t>31</a:t>
            </a:fld>
            <a:endParaRPr lang="en-US" altLang="en-US" smtClean="0"/>
          </a:p>
        </p:txBody>
      </p:sp>
    </p:spTree>
    <p:extLst>
      <p:ext uri="{BB962C8B-B14F-4D97-AF65-F5344CB8AC3E}">
        <p14:creationId xmlns:p14="http://schemas.microsoft.com/office/powerpoint/2010/main" val="1002787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v"/>
            </a:pPr>
            <a:r>
              <a:rPr lang="en-US" altLang="en-US" sz="1200" dirty="0" err="1" smtClean="0"/>
              <a:t>Luật</a:t>
            </a:r>
            <a:r>
              <a:rPr lang="en-US" altLang="en-US" sz="1200" dirty="0" smtClean="0"/>
              <a:t> </a:t>
            </a:r>
            <a:r>
              <a:rPr lang="en-US" altLang="en-US" sz="1200" dirty="0" err="1" smtClean="0"/>
              <a:t>chơi</a:t>
            </a:r>
            <a:r>
              <a:rPr lang="en-US" altLang="en-US" sz="1200" dirty="0" smtClean="0"/>
              <a:t> </a:t>
            </a:r>
            <a:r>
              <a:rPr lang="en-US" altLang="en-US" sz="1200" dirty="0" err="1" smtClean="0"/>
              <a:t>Chinh</a:t>
            </a:r>
            <a:r>
              <a:rPr lang="en-US" altLang="en-US" sz="1200" dirty="0" smtClean="0"/>
              <a:t> </a:t>
            </a:r>
            <a:r>
              <a:rPr lang="en-US" altLang="en-US" sz="1200" dirty="0" err="1" smtClean="0"/>
              <a:t>phục</a:t>
            </a:r>
            <a:r>
              <a:rPr lang="en-US" altLang="en-US" sz="1200" dirty="0" smtClean="0"/>
              <a:t> </a:t>
            </a:r>
            <a:r>
              <a:rPr lang="en-US" altLang="en-US" sz="1200" dirty="0" err="1" smtClean="0"/>
              <a:t>Tháp</a:t>
            </a:r>
            <a:r>
              <a:rPr lang="en-US" altLang="en-US" sz="1200" dirty="0" smtClean="0"/>
              <a:t> </a:t>
            </a:r>
            <a:r>
              <a:rPr lang="en-US" altLang="en-US" sz="1200" dirty="0" err="1" smtClean="0"/>
              <a:t>Hà</a:t>
            </a:r>
            <a:r>
              <a:rPr lang="en-US" altLang="en-US" sz="1200" dirty="0" smtClean="0"/>
              <a:t> </a:t>
            </a:r>
            <a:r>
              <a:rPr lang="en-US" altLang="en-US" sz="1200" dirty="0" err="1" smtClean="0"/>
              <a:t>nội</a:t>
            </a:r>
            <a:r>
              <a:rPr lang="en-US" altLang="en-US" sz="1200" dirty="0" smtClean="0"/>
              <a:t> </a:t>
            </a:r>
            <a:r>
              <a:rPr lang="en-US" altLang="en-US" sz="1200" dirty="0" err="1" smtClean="0"/>
              <a:t>dựa</a:t>
            </a:r>
            <a:r>
              <a:rPr lang="en-US" altLang="en-US" sz="1200" dirty="0" smtClean="0"/>
              <a:t> </a:t>
            </a:r>
            <a:r>
              <a:rPr lang="en-US" altLang="en-US" sz="1200" dirty="0" err="1" smtClean="0"/>
              <a:t>trên</a:t>
            </a:r>
            <a:r>
              <a:rPr lang="en-US" altLang="en-US" sz="1200" dirty="0" smtClean="0"/>
              <a:t> </a:t>
            </a:r>
            <a:r>
              <a:rPr lang="en-US" altLang="en-US" sz="1200" dirty="0" err="1" smtClean="0"/>
              <a:t>bài</a:t>
            </a:r>
            <a:r>
              <a:rPr lang="en-US" altLang="en-US" sz="1200" dirty="0" smtClean="0"/>
              <a:t> </a:t>
            </a:r>
            <a:r>
              <a:rPr lang="en-US" altLang="en-US" sz="1200" dirty="0" err="1" smtClean="0"/>
              <a:t>toán</a:t>
            </a:r>
            <a:r>
              <a:rPr lang="en-US" altLang="en-US" sz="1200" dirty="0" smtClean="0"/>
              <a:t> </a:t>
            </a:r>
            <a:r>
              <a:rPr lang="en-US" altLang="en-US" sz="1200" dirty="0" err="1" smtClean="0"/>
              <a:t>Tháp</a:t>
            </a:r>
            <a:r>
              <a:rPr lang="en-US" altLang="en-US" sz="1200" dirty="0" smtClean="0"/>
              <a:t> </a:t>
            </a:r>
            <a:r>
              <a:rPr lang="en-US" altLang="en-US" sz="1200" dirty="0" err="1" smtClean="0"/>
              <a:t>Hà</a:t>
            </a:r>
            <a:r>
              <a:rPr lang="en-US" altLang="en-US" sz="1200" dirty="0" smtClean="0"/>
              <a:t> </a:t>
            </a:r>
            <a:r>
              <a:rPr lang="en-US" altLang="en-US" sz="1200" dirty="0" err="1" smtClean="0"/>
              <a:t>nội</a:t>
            </a:r>
            <a:r>
              <a:rPr lang="en-US" altLang="en-US" sz="1200" dirty="0" smtClean="0"/>
              <a:t> </a:t>
            </a:r>
            <a:r>
              <a:rPr lang="en-US" altLang="en-US" sz="1200" dirty="0" err="1" smtClean="0"/>
              <a:t>truyền</a:t>
            </a:r>
            <a:r>
              <a:rPr lang="en-US" altLang="en-US" sz="1200" dirty="0" smtClean="0"/>
              <a:t> </a:t>
            </a:r>
            <a:r>
              <a:rPr lang="en-US" altLang="en-US" sz="1200" dirty="0" err="1" smtClean="0"/>
              <a:t>thống</a:t>
            </a:r>
            <a:r>
              <a:rPr lang="en-US" altLang="en-US" sz="1200" dirty="0" smtClean="0"/>
              <a:t>. </a:t>
            </a:r>
          </a:p>
          <a:p>
            <a:pPr algn="just">
              <a:buFont typeface="Wingdings" panose="05000000000000000000" pitchFamily="2" charset="2"/>
              <a:buChar char="v"/>
            </a:pPr>
            <a:endParaRPr lang="en-US" altLang="en-US" sz="1200" dirty="0" smtClean="0"/>
          </a:p>
          <a:p>
            <a:pPr algn="just">
              <a:buFont typeface="Wingdings" panose="05000000000000000000" pitchFamily="2" charset="2"/>
              <a:buChar char="v"/>
            </a:pPr>
            <a:r>
              <a:rPr lang="en-US" altLang="en-US" sz="1200" dirty="0" err="1" smtClean="0"/>
              <a:t>Bắt</a:t>
            </a:r>
            <a:r>
              <a:rPr lang="en-US" altLang="en-US" sz="1200" dirty="0" smtClean="0"/>
              <a:t> </a:t>
            </a:r>
            <a:r>
              <a:rPr lang="en-US" altLang="en-US" sz="1200" dirty="0" err="1" smtClean="0"/>
              <a:t>đầu</a:t>
            </a:r>
            <a:r>
              <a:rPr lang="en-US" altLang="en-US" sz="1200" dirty="0" smtClean="0"/>
              <a:t> </a:t>
            </a:r>
            <a:r>
              <a:rPr lang="en-US" altLang="en-US" sz="1200" dirty="0" err="1" smtClean="0"/>
              <a:t>với</a:t>
            </a:r>
            <a:r>
              <a:rPr lang="en-US" altLang="en-US" sz="1200" dirty="0" smtClean="0"/>
              <a:t> 3 </a:t>
            </a:r>
            <a:r>
              <a:rPr lang="en-US" altLang="en-US" sz="1200" dirty="0" err="1" smtClean="0"/>
              <a:t>cọc</a:t>
            </a:r>
            <a:r>
              <a:rPr lang="en-US" altLang="en-US" sz="1200" dirty="0" smtClean="0"/>
              <a:t> A, B, C. </a:t>
            </a:r>
            <a:r>
              <a:rPr lang="en-US" altLang="en-US" sz="1200" dirty="0" err="1" smtClean="0"/>
              <a:t>Mục</a:t>
            </a:r>
            <a:r>
              <a:rPr lang="en-US" altLang="en-US" sz="1200" dirty="0" smtClean="0"/>
              <a:t> </a:t>
            </a:r>
            <a:r>
              <a:rPr lang="en-US" altLang="en-US" sz="1200" dirty="0" err="1" smtClean="0"/>
              <a:t>tiêu</a:t>
            </a:r>
            <a:r>
              <a:rPr lang="en-US" altLang="en-US" sz="1200" dirty="0" smtClean="0"/>
              <a:t> </a:t>
            </a:r>
            <a:r>
              <a:rPr lang="en-US" altLang="en-US" sz="1200" dirty="0" err="1" smtClean="0"/>
              <a:t>trong</a:t>
            </a:r>
            <a:r>
              <a:rPr lang="en-US" altLang="en-US" sz="1200" dirty="0" smtClean="0"/>
              <a:t> </a:t>
            </a:r>
            <a:r>
              <a:rPr lang="en-US" altLang="en-US" sz="1200" dirty="0" err="1" smtClean="0"/>
              <a:t>trò</a:t>
            </a:r>
            <a:r>
              <a:rPr lang="en-US" altLang="en-US" sz="1200" dirty="0" smtClean="0"/>
              <a:t> </a:t>
            </a:r>
            <a:r>
              <a:rPr lang="en-US" altLang="en-US" sz="1200" dirty="0" err="1" smtClean="0"/>
              <a:t>chơi</a:t>
            </a:r>
            <a:r>
              <a:rPr lang="en-US" altLang="en-US" sz="1200" dirty="0" smtClean="0"/>
              <a:t> </a:t>
            </a:r>
            <a:r>
              <a:rPr lang="en-US" altLang="en-US" sz="1200" dirty="0" err="1" smtClean="0"/>
              <a:t>này</a:t>
            </a:r>
            <a:r>
              <a:rPr lang="en-US" altLang="en-US" sz="1200" dirty="0" smtClean="0"/>
              <a:t> </a:t>
            </a:r>
            <a:r>
              <a:rPr lang="en-US" altLang="en-US" sz="1200" dirty="0" err="1" smtClean="0"/>
              <a:t>là</a:t>
            </a:r>
            <a:r>
              <a:rPr lang="en-US" altLang="en-US" sz="1200" dirty="0" smtClean="0"/>
              <a:t> di </a:t>
            </a:r>
            <a:r>
              <a:rPr lang="en-US" altLang="en-US" sz="1200" dirty="0" err="1" smtClean="0"/>
              <a:t>chuyển</a:t>
            </a:r>
            <a:r>
              <a:rPr lang="en-US" altLang="en-US" sz="1200" dirty="0" smtClean="0"/>
              <a:t> </a:t>
            </a:r>
            <a:r>
              <a:rPr lang="en-US" altLang="en-US" sz="1200" dirty="0" err="1" smtClean="0"/>
              <a:t>tất</a:t>
            </a:r>
            <a:r>
              <a:rPr lang="en-US" altLang="en-US" sz="1200" dirty="0" smtClean="0"/>
              <a:t> </a:t>
            </a:r>
            <a:r>
              <a:rPr lang="en-US" altLang="en-US" sz="1200" dirty="0" err="1" smtClean="0"/>
              <a:t>cả</a:t>
            </a:r>
            <a:r>
              <a:rPr lang="en-US" altLang="en-US" sz="1200" dirty="0" smtClean="0"/>
              <a:t> </a:t>
            </a:r>
            <a:r>
              <a:rPr lang="en-US" altLang="en-US" sz="1200" dirty="0" err="1" smtClean="0"/>
              <a:t>các</a:t>
            </a:r>
            <a:r>
              <a:rPr lang="en-US" altLang="en-US" sz="1200" dirty="0" smtClean="0"/>
              <a:t> </a:t>
            </a:r>
            <a:r>
              <a:rPr lang="en-US" altLang="en-US" sz="1200" dirty="0" err="1" smtClean="0"/>
              <a:t>vòng</a:t>
            </a:r>
            <a:r>
              <a:rPr lang="en-US" altLang="en-US" sz="1200" dirty="0" smtClean="0"/>
              <a:t> </a:t>
            </a:r>
            <a:r>
              <a:rPr lang="en-US" altLang="en-US" sz="1200" dirty="0" err="1" smtClean="0"/>
              <a:t>từ</a:t>
            </a:r>
            <a:r>
              <a:rPr lang="en-US" altLang="en-US" sz="1200" dirty="0" smtClean="0"/>
              <a:t> </a:t>
            </a:r>
            <a:r>
              <a:rPr lang="en-US" altLang="en-US" sz="1200" dirty="0" err="1" smtClean="0"/>
              <a:t>cột</a:t>
            </a:r>
            <a:r>
              <a:rPr lang="en-US" altLang="en-US" sz="1200" dirty="0" smtClean="0"/>
              <a:t> A </a:t>
            </a:r>
            <a:r>
              <a:rPr lang="en-US" altLang="en-US" sz="1200" dirty="0" err="1" smtClean="0"/>
              <a:t>đến</a:t>
            </a:r>
            <a:r>
              <a:rPr lang="en-US" altLang="en-US" sz="1200" dirty="0" smtClean="0"/>
              <a:t> </a:t>
            </a:r>
            <a:r>
              <a:rPr lang="en-US" altLang="en-US" sz="1200" dirty="0" err="1" smtClean="0"/>
              <a:t>cột</a:t>
            </a:r>
            <a:r>
              <a:rPr lang="en-US" altLang="en-US" sz="1200" dirty="0" smtClean="0"/>
              <a:t> C </a:t>
            </a:r>
            <a:r>
              <a:rPr lang="en-US" altLang="en-US" sz="1200" dirty="0" err="1" smtClean="0"/>
              <a:t>và</a:t>
            </a:r>
            <a:r>
              <a:rPr lang="en-US" altLang="en-US" sz="1200" dirty="0" smtClean="0"/>
              <a:t> </a:t>
            </a:r>
            <a:r>
              <a:rPr lang="en-US" altLang="en-US" sz="1200" dirty="0" err="1" smtClean="0"/>
              <a:t>xếp</a:t>
            </a:r>
            <a:r>
              <a:rPr lang="en-US" altLang="en-US" sz="1200" dirty="0" smtClean="0"/>
              <a:t> </a:t>
            </a:r>
            <a:r>
              <a:rPr lang="en-US" altLang="en-US" sz="1200" dirty="0" err="1" smtClean="0"/>
              <a:t>chúng</a:t>
            </a:r>
            <a:r>
              <a:rPr lang="en-US" altLang="en-US" sz="1200" dirty="0" smtClean="0"/>
              <a:t> </a:t>
            </a:r>
            <a:r>
              <a:rPr lang="en-US" altLang="en-US" sz="1200" dirty="0" err="1" smtClean="0"/>
              <a:t>theo</a:t>
            </a:r>
            <a:r>
              <a:rPr lang="en-US" altLang="en-US" sz="1200" dirty="0" smtClean="0"/>
              <a:t> </a:t>
            </a:r>
            <a:r>
              <a:rPr lang="en-US" altLang="en-US" sz="1200" dirty="0" err="1" smtClean="0"/>
              <a:t>thứ</a:t>
            </a:r>
            <a:r>
              <a:rPr lang="en-US" altLang="en-US" sz="1200" dirty="0" smtClean="0"/>
              <a:t> </a:t>
            </a:r>
            <a:r>
              <a:rPr lang="en-US" altLang="en-US" sz="1200" dirty="0" err="1" smtClean="0"/>
              <a:t>tự</a:t>
            </a:r>
            <a:r>
              <a:rPr lang="en-US" altLang="en-US" sz="1200" dirty="0" smtClean="0"/>
              <a:t> ban </a:t>
            </a:r>
            <a:r>
              <a:rPr lang="en-US" altLang="en-US" sz="1200" dirty="0" err="1" smtClean="0"/>
              <a:t>đầu</a:t>
            </a:r>
            <a:r>
              <a:rPr lang="en-US" altLang="en-US" sz="1200" dirty="0" smtClean="0"/>
              <a:t> qua </a:t>
            </a:r>
            <a:r>
              <a:rPr lang="en-US" altLang="en-US" sz="1200" dirty="0" err="1" smtClean="0"/>
              <a:t>trung</a:t>
            </a:r>
            <a:r>
              <a:rPr lang="en-US" altLang="en-US" sz="1200" dirty="0" smtClean="0"/>
              <a:t> </a:t>
            </a:r>
            <a:r>
              <a:rPr lang="en-US" altLang="en-US" sz="1200" dirty="0" err="1" smtClean="0"/>
              <a:t>gian</a:t>
            </a:r>
            <a:r>
              <a:rPr lang="en-US" altLang="en-US" sz="1200" dirty="0" smtClean="0"/>
              <a:t> </a:t>
            </a:r>
            <a:r>
              <a:rPr lang="en-US" altLang="en-US" sz="1200" dirty="0" err="1" smtClean="0"/>
              <a:t>cột</a:t>
            </a:r>
            <a:r>
              <a:rPr lang="en-US" altLang="en-US" sz="1200" dirty="0" smtClean="0"/>
              <a:t> B </a:t>
            </a:r>
            <a:r>
              <a:rPr lang="en-US" altLang="en-US" sz="1200" dirty="0" err="1" smtClean="0"/>
              <a:t>trống</a:t>
            </a:r>
            <a:r>
              <a:rPr lang="en-US" altLang="en-US" sz="1200" dirty="0" smtClean="0"/>
              <a:t>. </a:t>
            </a:r>
            <a:r>
              <a:rPr lang="en-US" altLang="en-US" sz="1200" dirty="0" err="1" smtClean="0"/>
              <a:t>Khi</a:t>
            </a:r>
            <a:r>
              <a:rPr lang="en-US" altLang="en-US" sz="1200" dirty="0" smtClean="0"/>
              <a:t> </a:t>
            </a:r>
            <a:r>
              <a:rPr lang="en-US" altLang="en-US" sz="1200" dirty="0" err="1" smtClean="0"/>
              <a:t>trò</a:t>
            </a:r>
            <a:r>
              <a:rPr lang="en-US" altLang="en-US" sz="1200" dirty="0" smtClean="0"/>
              <a:t> </a:t>
            </a:r>
            <a:r>
              <a:rPr lang="en-US" altLang="en-US" sz="1200" dirty="0" err="1" smtClean="0"/>
              <a:t>chơi</a:t>
            </a:r>
            <a:r>
              <a:rPr lang="en-US" altLang="en-US" sz="1200" dirty="0" smtClean="0"/>
              <a:t> </a:t>
            </a:r>
            <a:r>
              <a:rPr lang="en-US" altLang="en-US" sz="1200" dirty="0" err="1" smtClean="0"/>
              <a:t>bắt</a:t>
            </a:r>
            <a:r>
              <a:rPr lang="en-US" altLang="en-US" sz="1200" dirty="0" smtClean="0"/>
              <a:t> </a:t>
            </a:r>
            <a:r>
              <a:rPr lang="en-US" altLang="en-US" sz="1200" dirty="0" err="1" smtClean="0"/>
              <a:t>đầu</a:t>
            </a:r>
            <a:r>
              <a:rPr lang="en-US" altLang="en-US" sz="1200" dirty="0" smtClean="0"/>
              <a:t>, </a:t>
            </a:r>
            <a:r>
              <a:rPr lang="en-US" altLang="en-US" sz="1200" dirty="0" err="1" smtClean="0"/>
              <a:t>có</a:t>
            </a:r>
            <a:r>
              <a:rPr lang="en-US" altLang="en-US" sz="1200" dirty="0" smtClean="0"/>
              <a:t> </a:t>
            </a:r>
            <a:r>
              <a:rPr lang="en-US" altLang="en-US" sz="1200" dirty="0" err="1" smtClean="0"/>
              <a:t>thể</a:t>
            </a:r>
            <a:r>
              <a:rPr lang="en-US" altLang="en-US" sz="1200" dirty="0" smtClean="0"/>
              <a:t> </a:t>
            </a:r>
            <a:r>
              <a:rPr lang="en-US" altLang="en-US" sz="1200" dirty="0" err="1" smtClean="0"/>
              <a:t>thiết</a:t>
            </a:r>
            <a:r>
              <a:rPr lang="en-US" altLang="en-US" sz="1200" dirty="0" smtClean="0"/>
              <a:t> </a:t>
            </a:r>
            <a:r>
              <a:rPr lang="en-US" altLang="en-US" sz="1200" dirty="0" err="1" smtClean="0"/>
              <a:t>lập</a:t>
            </a:r>
            <a:r>
              <a:rPr lang="en-US" altLang="en-US" sz="1200" dirty="0" smtClean="0"/>
              <a:t> </a:t>
            </a:r>
            <a:r>
              <a:rPr lang="en-US" altLang="en-US" sz="1200" dirty="0" err="1" smtClean="0"/>
              <a:t>số</a:t>
            </a:r>
            <a:r>
              <a:rPr lang="en-US" altLang="en-US" sz="1200" dirty="0" smtClean="0"/>
              <a:t> </a:t>
            </a:r>
            <a:r>
              <a:rPr lang="en-US" altLang="en-US" sz="1200" dirty="0" err="1" smtClean="0"/>
              <a:t>lượng</a:t>
            </a:r>
            <a:r>
              <a:rPr lang="en-US" altLang="en-US" sz="1200" dirty="0" smtClean="0"/>
              <a:t> </a:t>
            </a:r>
            <a:r>
              <a:rPr lang="en-US" altLang="en-US" sz="1200" dirty="0" err="1" smtClean="0"/>
              <a:t>các</a:t>
            </a:r>
            <a:r>
              <a:rPr lang="en-US" altLang="en-US" sz="1200" dirty="0" smtClean="0"/>
              <a:t> </a:t>
            </a:r>
            <a:r>
              <a:rPr lang="en-US" altLang="en-US" sz="1200" dirty="0" err="1" smtClean="0"/>
              <a:t>vòng</a:t>
            </a:r>
            <a:r>
              <a:rPr lang="en-US" altLang="en-US" sz="1200" dirty="0" smtClean="0"/>
              <a:t> (</a:t>
            </a:r>
            <a:r>
              <a:rPr lang="en-US" altLang="en-US" sz="1200" dirty="0" err="1" smtClean="0"/>
              <a:t>chẳng</a:t>
            </a:r>
            <a:r>
              <a:rPr lang="en-US" altLang="en-US" sz="1200" dirty="0" smtClean="0"/>
              <a:t> </a:t>
            </a:r>
            <a:r>
              <a:rPr lang="en-US" altLang="en-US" sz="1200" dirty="0" err="1" smtClean="0"/>
              <a:t>hạn</a:t>
            </a:r>
            <a:r>
              <a:rPr lang="en-US" altLang="en-US" sz="1200" dirty="0" smtClean="0"/>
              <a:t> </a:t>
            </a:r>
            <a:r>
              <a:rPr lang="en-US" altLang="en-US" sz="1200" dirty="0" err="1" smtClean="0"/>
              <a:t>từ</a:t>
            </a:r>
            <a:r>
              <a:rPr lang="en-US" altLang="en-US" sz="1200" dirty="0" smtClean="0"/>
              <a:t> 3-10). </a:t>
            </a:r>
          </a:p>
          <a:p>
            <a:pPr algn="just">
              <a:buFont typeface="Wingdings" panose="05000000000000000000" pitchFamily="2" charset="2"/>
              <a:buChar char="v"/>
            </a:pPr>
            <a:endParaRPr lang="en-US" altLang="en-US" sz="1200" dirty="0" smtClean="0"/>
          </a:p>
          <a:p>
            <a:pPr algn="just">
              <a:buFont typeface="Wingdings" panose="05000000000000000000" pitchFamily="2" charset="2"/>
              <a:buChar char="v"/>
            </a:pPr>
            <a:r>
              <a:rPr lang="vi-VN" altLang="en-US" dirty="0" smtClean="0"/>
              <a:t>I. Sau mỗi lần chuyển, các đĩa đều nằm trên một, hai, hoặc ba cọc, theo </a:t>
            </a:r>
          </a:p>
          <a:p>
            <a:pPr algn="just">
              <a:buFont typeface="Wingdings" panose="05000000000000000000" pitchFamily="2" charset="2"/>
              <a:buChar char="v"/>
            </a:pPr>
            <a:r>
              <a:rPr lang="vi-VN" altLang="en-US" dirty="0" smtClean="0"/>
              <a:t>thứ tự từ lớn đến nhỏ từ thấp đến cao. </a:t>
            </a:r>
          </a:p>
          <a:p>
            <a:pPr algn="just">
              <a:buFont typeface="Wingdings" panose="05000000000000000000" pitchFamily="2" charset="2"/>
              <a:buChar char="v"/>
            </a:pPr>
            <a:r>
              <a:rPr lang="vi-VN" altLang="en-US" dirty="0" smtClean="0"/>
              <a:t>II. Đĩa trên cùng của một trong ba cọc được đặt vào cọc trống. </a:t>
            </a:r>
          </a:p>
          <a:p>
            <a:pPr algn="just">
              <a:buFont typeface="Wingdings" panose="05000000000000000000" pitchFamily="2" charset="2"/>
              <a:buChar char="v"/>
            </a:pPr>
            <a:r>
              <a:rPr lang="vi-VN" altLang="en-US" dirty="0" smtClean="0"/>
              <a:t>III. Đĩa trên cùng của một trong ba cọc đĩa được đặt lên một trong hai </a:t>
            </a:r>
          </a:p>
          <a:p>
            <a:pPr algn="just">
              <a:buFont typeface="Wingdings" panose="05000000000000000000" pitchFamily="2" charset="2"/>
              <a:buChar char="v"/>
            </a:pPr>
            <a:r>
              <a:rPr lang="vi-VN" altLang="en-US" dirty="0" smtClean="0"/>
              <a:t>cọc khác, nếu đĩa này nhỏ hơn các đĩa của cọc đó.</a:t>
            </a:r>
            <a:endParaRPr lang="en-US" altLang="en-US" dirty="0" smtClean="0"/>
          </a:p>
          <a:p>
            <a:endParaRPr lang="en-US" dirty="0"/>
          </a:p>
        </p:txBody>
      </p:sp>
      <p:sp>
        <p:nvSpPr>
          <p:cNvPr id="4" name="Slide Number Placeholder 3"/>
          <p:cNvSpPr>
            <a:spLocks noGrp="1"/>
          </p:cNvSpPr>
          <p:nvPr>
            <p:ph type="sldNum" sz="quarter" idx="10"/>
          </p:nvPr>
        </p:nvSpPr>
        <p:spPr/>
        <p:txBody>
          <a:bodyPr/>
          <a:lstStyle/>
          <a:p>
            <a:pPr>
              <a:defRPr/>
            </a:pPr>
            <a:fld id="{88458BFE-BC6C-4673-A21C-60646BF5F706}" type="slidenum">
              <a:rPr lang="en-US" smtClean="0"/>
              <a:pPr>
                <a:defRPr/>
              </a:pPr>
              <a:t>4</a:t>
            </a:fld>
            <a:endParaRPr lang="en-US"/>
          </a:p>
        </p:txBody>
      </p:sp>
    </p:spTree>
    <p:extLst>
      <p:ext uri="{BB962C8B-B14F-4D97-AF65-F5344CB8AC3E}">
        <p14:creationId xmlns:p14="http://schemas.microsoft.com/office/powerpoint/2010/main" val="6137254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b="1" dirty="0" err="1" smtClean="0"/>
              <a:t>Bước</a:t>
            </a:r>
            <a:r>
              <a:rPr lang="en-US" altLang="en-US" b="1" dirty="0" smtClean="0"/>
              <a:t> 1</a:t>
            </a:r>
            <a:endParaRPr lang="en-US" altLang="en-US" dirty="0" smtClean="0"/>
          </a:p>
          <a:p>
            <a:r>
              <a:rPr lang="en-US" altLang="en-US" dirty="0" err="1" smtClean="0"/>
              <a:t>Chuyển</a:t>
            </a:r>
            <a:r>
              <a:rPr lang="en-US" altLang="en-US" dirty="0" smtClean="0"/>
              <a:t> l </a:t>
            </a:r>
            <a:r>
              <a:rPr lang="en-US" altLang="en-US" dirty="0" err="1" smtClean="0"/>
              <a:t>đĩa</a:t>
            </a:r>
            <a:r>
              <a:rPr lang="en-US" altLang="en-US" dirty="0" smtClean="0"/>
              <a:t> </a:t>
            </a:r>
            <a:r>
              <a:rPr lang="en-US" altLang="en-US" dirty="0" err="1" smtClean="0"/>
              <a:t>nhỏ</a:t>
            </a:r>
            <a:r>
              <a:rPr lang="en-US" altLang="en-US" dirty="0" smtClean="0"/>
              <a:t> </a:t>
            </a:r>
            <a:r>
              <a:rPr lang="en-US" altLang="en-US" dirty="0" err="1" smtClean="0"/>
              <a:t>nhất</a:t>
            </a:r>
            <a:r>
              <a:rPr lang="en-US" altLang="en-US" dirty="0" smtClean="0"/>
              <a:t> (0≪l&lt;n) </a:t>
            </a:r>
            <a:r>
              <a:rPr lang="en-US" altLang="en-US" dirty="0" err="1" smtClean="0"/>
              <a:t>từ</a:t>
            </a:r>
            <a:r>
              <a:rPr lang="en-US" altLang="en-US" dirty="0" smtClean="0"/>
              <a:t> </a:t>
            </a:r>
            <a:r>
              <a:rPr lang="en-US" altLang="en-US" dirty="0" err="1" smtClean="0"/>
              <a:t>cọc</a:t>
            </a:r>
            <a:r>
              <a:rPr lang="en-US" altLang="en-US" dirty="0" smtClean="0"/>
              <a:t> A sang </a:t>
            </a:r>
            <a:r>
              <a:rPr lang="en-US" altLang="en-US" dirty="0" err="1" smtClean="0"/>
              <a:t>cọc</a:t>
            </a:r>
            <a:r>
              <a:rPr lang="en-US" altLang="en-US" dirty="0" smtClean="0"/>
              <a:t> B, </a:t>
            </a:r>
            <a:r>
              <a:rPr lang="en-US" altLang="en-US" dirty="0" err="1" smtClean="0"/>
              <a:t>trong</a:t>
            </a:r>
            <a:r>
              <a:rPr lang="en-US" altLang="en-US" dirty="0" smtClean="0"/>
              <a:t> </a:t>
            </a:r>
            <a:r>
              <a:rPr lang="en-US" altLang="en-US" dirty="0" err="1" smtClean="0"/>
              <a:t>quá</a:t>
            </a:r>
            <a:r>
              <a:rPr lang="en-US" altLang="en-US" dirty="0" smtClean="0"/>
              <a:t> </a:t>
            </a:r>
            <a:r>
              <a:rPr lang="en-US" altLang="en-US" dirty="0" err="1" smtClean="0"/>
              <a:t>trình</a:t>
            </a:r>
            <a:r>
              <a:rPr lang="en-US" altLang="en-US" dirty="0" smtClean="0"/>
              <a:t> </a:t>
            </a:r>
            <a:r>
              <a:rPr lang="en-US" altLang="en-US" dirty="0" err="1" smtClean="0"/>
              <a:t>chuyển</a:t>
            </a:r>
            <a:r>
              <a:rPr lang="en-US" altLang="en-US" dirty="0" smtClean="0"/>
              <a:t> </a:t>
            </a:r>
            <a:r>
              <a:rPr lang="en-US" altLang="en-US" dirty="0" err="1" smtClean="0"/>
              <a:t>có</a:t>
            </a:r>
            <a:r>
              <a:rPr lang="en-US" altLang="en-US" dirty="0" smtClean="0"/>
              <a:t> </a:t>
            </a:r>
            <a:r>
              <a:rPr lang="en-US" altLang="en-US" dirty="0" err="1" smtClean="0"/>
              <a:t>quyền</a:t>
            </a:r>
            <a:r>
              <a:rPr lang="en-US" altLang="en-US" dirty="0" smtClean="0"/>
              <a:t> </a:t>
            </a:r>
            <a:r>
              <a:rPr lang="en-US" altLang="en-US" dirty="0" err="1" smtClean="0"/>
              <a:t>sử</a:t>
            </a:r>
            <a:r>
              <a:rPr lang="en-US" altLang="en-US" dirty="0" smtClean="0"/>
              <a:t> </a:t>
            </a:r>
            <a:r>
              <a:rPr lang="en-US" altLang="en-US" dirty="0" err="1" smtClean="0"/>
              <a:t>dụng</a:t>
            </a:r>
            <a:r>
              <a:rPr lang="en-US" altLang="en-US" dirty="0" smtClean="0"/>
              <a:t> </a:t>
            </a:r>
            <a:r>
              <a:rPr lang="en-US" altLang="en-US" dirty="0" err="1" smtClean="0"/>
              <a:t>tất</a:t>
            </a:r>
            <a:r>
              <a:rPr lang="en-US" altLang="en-US" dirty="0" smtClean="0"/>
              <a:t> </a:t>
            </a:r>
            <a:r>
              <a:rPr lang="en-US" altLang="en-US" dirty="0" err="1" smtClean="0"/>
              <a:t>cả</a:t>
            </a:r>
            <a:r>
              <a:rPr lang="en-US" altLang="en-US" dirty="0" smtClean="0"/>
              <a:t> </a:t>
            </a:r>
            <a:r>
              <a:rPr lang="en-US" altLang="en-US" dirty="0" err="1" smtClean="0"/>
              <a:t>bốn</a:t>
            </a:r>
            <a:r>
              <a:rPr lang="en-US" altLang="en-US" dirty="0" smtClean="0"/>
              <a:t> </a:t>
            </a:r>
            <a:r>
              <a:rPr lang="en-US" altLang="en-US" dirty="0" err="1" smtClean="0"/>
              <a:t>cọc</a:t>
            </a:r>
            <a:r>
              <a:rPr lang="en-US" altLang="en-US" dirty="0" smtClean="0"/>
              <a:t>. </a:t>
            </a:r>
            <a:r>
              <a:rPr lang="en-US" altLang="en-US" dirty="0" err="1" smtClean="0"/>
              <a:t>Kí</a:t>
            </a:r>
            <a:r>
              <a:rPr lang="en-US" altLang="en-US" dirty="0" smtClean="0"/>
              <a:t> </a:t>
            </a:r>
            <a:r>
              <a:rPr lang="en-US" altLang="en-US" dirty="0" err="1" smtClean="0"/>
              <a:t>hiệu</a:t>
            </a:r>
            <a:r>
              <a:rPr lang="en-US" altLang="en-US" dirty="0" smtClean="0"/>
              <a:t> </a:t>
            </a:r>
            <a:r>
              <a:rPr lang="en-US" altLang="en-US" dirty="0" err="1" smtClean="0"/>
              <a:t>số</a:t>
            </a:r>
            <a:r>
              <a:rPr lang="en-US" altLang="en-US" dirty="0" smtClean="0"/>
              <a:t> </a:t>
            </a:r>
            <a:r>
              <a:rPr lang="en-US" altLang="en-US" dirty="0" err="1" smtClean="0"/>
              <a:t>lần</a:t>
            </a:r>
            <a:r>
              <a:rPr lang="en-US" altLang="en-US" dirty="0" smtClean="0"/>
              <a:t> </a:t>
            </a:r>
            <a:r>
              <a:rPr lang="en-US" altLang="en-US" dirty="0" err="1" smtClean="0"/>
              <a:t>chuyển</a:t>
            </a:r>
            <a:r>
              <a:rPr lang="en-US" altLang="en-US" dirty="0" smtClean="0"/>
              <a:t> </a:t>
            </a:r>
            <a:r>
              <a:rPr lang="en-US" altLang="en-US" dirty="0" err="1" smtClean="0"/>
              <a:t>tối</a:t>
            </a:r>
            <a:r>
              <a:rPr lang="en-US" altLang="en-US" dirty="0" smtClean="0"/>
              <a:t> </a:t>
            </a:r>
            <a:r>
              <a:rPr lang="en-US" altLang="en-US" dirty="0" err="1" smtClean="0"/>
              <a:t>ưu</a:t>
            </a:r>
            <a:r>
              <a:rPr lang="en-US" altLang="en-US" dirty="0" smtClean="0"/>
              <a:t> </a:t>
            </a:r>
            <a:r>
              <a:rPr lang="en-US" altLang="en-US" dirty="0" err="1" smtClean="0"/>
              <a:t>là</a:t>
            </a:r>
            <a:r>
              <a:rPr lang="en-US" altLang="en-US" dirty="0" smtClean="0"/>
              <a:t> S4(l).</a:t>
            </a:r>
          </a:p>
          <a:p>
            <a:r>
              <a:rPr lang="en-US" altLang="en-US" b="1" dirty="0" err="1" smtClean="0"/>
              <a:t>Bước</a:t>
            </a:r>
            <a:r>
              <a:rPr lang="en-US" altLang="en-US" b="1" dirty="0" smtClean="0"/>
              <a:t> 2</a:t>
            </a:r>
            <a:endParaRPr lang="en-US" altLang="en-US" dirty="0" smtClean="0"/>
          </a:p>
          <a:p>
            <a:r>
              <a:rPr lang="en-US" altLang="en-US" dirty="0" err="1" smtClean="0"/>
              <a:t>Chuyển</a:t>
            </a:r>
            <a:r>
              <a:rPr lang="en-US" altLang="en-US" dirty="0" smtClean="0"/>
              <a:t> 𝑛−𝑙 </a:t>
            </a:r>
            <a:r>
              <a:rPr lang="en-US" altLang="en-US" dirty="0" err="1" smtClean="0"/>
              <a:t>đĩa</a:t>
            </a:r>
            <a:r>
              <a:rPr lang="en-US" altLang="en-US" dirty="0" smtClean="0"/>
              <a:t> </a:t>
            </a:r>
            <a:r>
              <a:rPr lang="en-US" altLang="en-US" dirty="0" err="1" smtClean="0"/>
              <a:t>nhớ</a:t>
            </a:r>
            <a:r>
              <a:rPr lang="en-US" altLang="en-US" dirty="0" smtClean="0"/>
              <a:t> </a:t>
            </a:r>
            <a:r>
              <a:rPr lang="en-US" altLang="en-US" dirty="0" err="1" smtClean="0"/>
              <a:t>nhất</a:t>
            </a:r>
            <a:r>
              <a:rPr lang="en-US" altLang="en-US" dirty="0" smtClean="0"/>
              <a:t> (</a:t>
            </a:r>
            <a:r>
              <a:rPr lang="en-US" altLang="en-US" dirty="0" err="1" smtClean="0"/>
              <a:t>còn</a:t>
            </a:r>
            <a:r>
              <a:rPr lang="en-US" altLang="en-US" dirty="0" smtClean="0"/>
              <a:t> </a:t>
            </a:r>
            <a:r>
              <a:rPr lang="en-US" altLang="en-US" dirty="0" err="1" smtClean="0"/>
              <a:t>lại</a:t>
            </a:r>
            <a:r>
              <a:rPr lang="en-US" altLang="en-US" dirty="0" smtClean="0"/>
              <a:t>) </a:t>
            </a:r>
            <a:r>
              <a:rPr lang="en-US" altLang="en-US" dirty="0" err="1" smtClean="0"/>
              <a:t>từ</a:t>
            </a:r>
            <a:r>
              <a:rPr lang="en-US" altLang="en-US" dirty="0" smtClean="0"/>
              <a:t> </a:t>
            </a:r>
            <a:r>
              <a:rPr lang="en-US" altLang="en-US" dirty="0" err="1" smtClean="0"/>
              <a:t>cọc</a:t>
            </a:r>
            <a:r>
              <a:rPr lang="en-US" altLang="en-US" dirty="0" smtClean="0"/>
              <a:t> A sang </a:t>
            </a:r>
            <a:r>
              <a:rPr lang="en-US" altLang="en-US" dirty="0" err="1" smtClean="0"/>
              <a:t>cọc</a:t>
            </a:r>
            <a:r>
              <a:rPr lang="en-US" altLang="en-US" dirty="0" smtClean="0"/>
              <a:t> D, </a:t>
            </a:r>
            <a:r>
              <a:rPr lang="en-US" altLang="en-US" dirty="0" err="1" smtClean="0"/>
              <a:t>không</a:t>
            </a:r>
            <a:r>
              <a:rPr lang="en-US" altLang="en-US" dirty="0" smtClean="0"/>
              <a:t> </a:t>
            </a:r>
            <a:r>
              <a:rPr lang="en-US" altLang="en-US" dirty="0" err="1" smtClean="0"/>
              <a:t>sử</a:t>
            </a:r>
            <a:r>
              <a:rPr lang="en-US" altLang="en-US" dirty="0" smtClean="0"/>
              <a:t> </a:t>
            </a:r>
            <a:r>
              <a:rPr lang="en-US" altLang="en-US" dirty="0" err="1" smtClean="0"/>
              <a:t>dụng</a:t>
            </a:r>
            <a:r>
              <a:rPr lang="en-US" altLang="en-US" dirty="0" smtClean="0"/>
              <a:t> </a:t>
            </a:r>
            <a:r>
              <a:rPr lang="en-US" altLang="en-US" dirty="0" err="1" smtClean="0"/>
              <a:t>cọc</a:t>
            </a:r>
            <a:r>
              <a:rPr lang="en-US" altLang="en-US" dirty="0" smtClean="0"/>
              <a:t> B(</a:t>
            </a:r>
            <a:r>
              <a:rPr lang="en-US" altLang="en-US" dirty="0" err="1" smtClean="0"/>
              <a:t>vì</a:t>
            </a:r>
            <a:r>
              <a:rPr lang="en-US" altLang="en-US" dirty="0" smtClean="0"/>
              <a:t> </a:t>
            </a:r>
            <a:r>
              <a:rPr lang="en-US" altLang="en-US" dirty="0" err="1" smtClean="0"/>
              <a:t>cọc</a:t>
            </a:r>
            <a:r>
              <a:rPr lang="en-US" altLang="en-US" dirty="0" smtClean="0"/>
              <a:t> B </a:t>
            </a:r>
            <a:r>
              <a:rPr lang="en-US" altLang="en-US" dirty="0" err="1" smtClean="0"/>
              <a:t>đang</a:t>
            </a:r>
            <a:r>
              <a:rPr lang="en-US" altLang="en-US" dirty="0" smtClean="0"/>
              <a:t> </a:t>
            </a:r>
            <a:r>
              <a:rPr lang="en-US" altLang="en-US" dirty="0" err="1" smtClean="0"/>
              <a:t>chứa</a:t>
            </a:r>
            <a:r>
              <a:rPr lang="en-US" altLang="en-US" dirty="0" smtClean="0"/>
              <a:t> l </a:t>
            </a:r>
            <a:r>
              <a:rPr lang="en-US" altLang="en-US" dirty="0" err="1" smtClean="0"/>
              <a:t>đĩa</a:t>
            </a:r>
            <a:r>
              <a:rPr lang="en-US" altLang="en-US" dirty="0" smtClean="0"/>
              <a:t> </a:t>
            </a:r>
            <a:r>
              <a:rPr lang="en-US" altLang="en-US" dirty="0" err="1" smtClean="0"/>
              <a:t>nhỏ</a:t>
            </a:r>
            <a:r>
              <a:rPr lang="en-US" altLang="en-US" dirty="0" smtClean="0"/>
              <a:t> </a:t>
            </a:r>
            <a:r>
              <a:rPr lang="en-US" altLang="en-US" dirty="0" err="1" smtClean="0"/>
              <a:t>nhất</a:t>
            </a:r>
            <a:r>
              <a:rPr lang="en-US" altLang="en-US" dirty="0" smtClean="0"/>
              <a:t>). </a:t>
            </a:r>
            <a:r>
              <a:rPr lang="en-US" altLang="en-US" dirty="0" err="1" smtClean="0"/>
              <a:t>Nói</a:t>
            </a:r>
            <a:r>
              <a:rPr lang="en-US" altLang="en-US" dirty="0" smtClean="0"/>
              <a:t> </a:t>
            </a:r>
            <a:r>
              <a:rPr lang="en-US" altLang="en-US" dirty="0" err="1" smtClean="0"/>
              <a:t>cách</a:t>
            </a:r>
            <a:r>
              <a:rPr lang="en-US" altLang="en-US" dirty="0" smtClean="0"/>
              <a:t> </a:t>
            </a:r>
            <a:r>
              <a:rPr lang="en-US" altLang="en-US" dirty="0" err="1" smtClean="0"/>
              <a:t>khác</a:t>
            </a:r>
            <a:r>
              <a:rPr lang="en-US" altLang="en-US" dirty="0" smtClean="0"/>
              <a:t>, </a:t>
            </a:r>
            <a:r>
              <a:rPr lang="en-US" altLang="en-US" dirty="0" err="1" smtClean="0"/>
              <a:t>chuyển</a:t>
            </a:r>
            <a:r>
              <a:rPr lang="en-US" altLang="en-US" dirty="0" smtClean="0"/>
              <a:t> 𝑛−𝑙 </a:t>
            </a:r>
            <a:r>
              <a:rPr lang="en-US" altLang="en-US" dirty="0" err="1" smtClean="0"/>
              <a:t>đĩa</a:t>
            </a:r>
            <a:r>
              <a:rPr lang="en-US" altLang="en-US" dirty="0" smtClean="0"/>
              <a:t> </a:t>
            </a:r>
            <a:r>
              <a:rPr lang="en-US" altLang="en-US" dirty="0" err="1" smtClean="0"/>
              <a:t>này</a:t>
            </a:r>
            <a:r>
              <a:rPr lang="en-US" altLang="en-US" dirty="0" smtClean="0"/>
              <a:t> </a:t>
            </a:r>
            <a:r>
              <a:rPr lang="en-US" altLang="en-US" dirty="0" err="1" smtClean="0"/>
              <a:t>bằng</a:t>
            </a:r>
            <a:r>
              <a:rPr lang="en-US" altLang="en-US" dirty="0" smtClean="0"/>
              <a:t> </a:t>
            </a:r>
            <a:r>
              <a:rPr lang="en-US" altLang="en-US" dirty="0" err="1" smtClean="0"/>
              <a:t>cách</a:t>
            </a:r>
            <a:r>
              <a:rPr lang="en-US" altLang="en-US" dirty="0" smtClean="0"/>
              <a:t> </a:t>
            </a:r>
            <a:r>
              <a:rPr lang="en-US" altLang="en-US" dirty="0" err="1" smtClean="0"/>
              <a:t>sử</a:t>
            </a:r>
            <a:r>
              <a:rPr lang="en-US" altLang="en-US" dirty="0" smtClean="0"/>
              <a:t> </a:t>
            </a:r>
            <a:r>
              <a:rPr lang="en-US" altLang="en-US" dirty="0" err="1" smtClean="0"/>
              <a:t>dụng</a:t>
            </a:r>
            <a:r>
              <a:rPr lang="en-US" altLang="en-US" dirty="0" smtClean="0"/>
              <a:t> </a:t>
            </a:r>
            <a:r>
              <a:rPr lang="en-US" altLang="en-US" dirty="0" err="1" smtClean="0"/>
              <a:t>phương</a:t>
            </a:r>
            <a:r>
              <a:rPr lang="en-US" altLang="en-US" dirty="0" smtClean="0"/>
              <a:t> </a:t>
            </a:r>
            <a:r>
              <a:rPr lang="en-US" altLang="en-US" dirty="0" err="1" smtClean="0"/>
              <a:t>pháp</a:t>
            </a:r>
            <a:r>
              <a:rPr lang="en-US" altLang="en-US" dirty="0" smtClean="0"/>
              <a:t> </a:t>
            </a:r>
            <a:r>
              <a:rPr lang="en-US" altLang="en-US" dirty="0" err="1" smtClean="0"/>
              <a:t>tối</a:t>
            </a:r>
            <a:r>
              <a:rPr lang="en-US" altLang="en-US" dirty="0" smtClean="0"/>
              <a:t> </a:t>
            </a:r>
            <a:r>
              <a:rPr lang="en-US" altLang="en-US" dirty="0" err="1" smtClean="0"/>
              <a:t>ưu</a:t>
            </a:r>
            <a:r>
              <a:rPr lang="en-US" altLang="en-US" dirty="0" smtClean="0"/>
              <a:t> </a:t>
            </a:r>
            <a:r>
              <a:rPr lang="en-US" altLang="en-US" dirty="0" err="1" smtClean="0"/>
              <a:t>giải</a:t>
            </a:r>
            <a:r>
              <a:rPr lang="en-US" altLang="en-US" dirty="0" smtClean="0"/>
              <a:t> </a:t>
            </a:r>
            <a:r>
              <a:rPr lang="en-US" altLang="en-US" dirty="0" err="1" smtClean="0"/>
              <a:t>bài</a:t>
            </a:r>
            <a:r>
              <a:rPr lang="en-US" altLang="en-US" dirty="0" smtClean="0"/>
              <a:t> </a:t>
            </a:r>
            <a:r>
              <a:rPr lang="en-US" altLang="en-US" dirty="0" err="1" smtClean="0"/>
              <a:t>toán</a:t>
            </a:r>
            <a:r>
              <a:rPr lang="en-US" altLang="en-US" dirty="0" smtClean="0"/>
              <a:t> </a:t>
            </a:r>
            <a:r>
              <a:rPr lang="en-US" altLang="en-US" dirty="0" err="1" smtClean="0"/>
              <a:t>ba</a:t>
            </a:r>
            <a:r>
              <a:rPr lang="en-US" altLang="en-US" dirty="0" smtClean="0"/>
              <a:t> </a:t>
            </a:r>
            <a:r>
              <a:rPr lang="en-US" altLang="en-US" dirty="0" err="1" smtClean="0"/>
              <a:t>cọc</a:t>
            </a:r>
            <a:r>
              <a:rPr lang="en-US" altLang="en-US" dirty="0" smtClean="0"/>
              <a:t> </a:t>
            </a:r>
            <a:r>
              <a:rPr lang="en-US" altLang="en-US" dirty="0" err="1" smtClean="0"/>
              <a:t>đã</a:t>
            </a:r>
            <a:r>
              <a:rPr lang="en-US" altLang="en-US" dirty="0" smtClean="0"/>
              <a:t> </a:t>
            </a:r>
            <a:r>
              <a:rPr lang="en-US" altLang="en-US" dirty="0" err="1" smtClean="0"/>
              <a:t>trình</a:t>
            </a:r>
            <a:r>
              <a:rPr lang="en-US" altLang="en-US" dirty="0" smtClean="0"/>
              <a:t> </a:t>
            </a:r>
            <a:r>
              <a:rPr lang="en-US" altLang="en-US" dirty="0" err="1" smtClean="0"/>
              <a:t>bài</a:t>
            </a:r>
            <a:r>
              <a:rPr lang="en-US" altLang="en-US" dirty="0" smtClean="0"/>
              <a:t> ở </a:t>
            </a:r>
            <a:r>
              <a:rPr lang="en-US" altLang="en-US" dirty="0" err="1" smtClean="0"/>
              <a:t>phần</a:t>
            </a:r>
            <a:r>
              <a:rPr lang="en-US" altLang="en-US" dirty="0" smtClean="0"/>
              <a:t> </a:t>
            </a:r>
            <a:r>
              <a:rPr lang="en-US" altLang="en-US" dirty="0" err="1" smtClean="0"/>
              <a:t>trước</a:t>
            </a:r>
            <a:r>
              <a:rPr lang="en-US" altLang="en-US" dirty="0" smtClean="0"/>
              <a:t>, </a:t>
            </a:r>
            <a:r>
              <a:rPr lang="en-US" altLang="en-US" dirty="0" err="1" smtClean="0"/>
              <a:t>số</a:t>
            </a:r>
            <a:r>
              <a:rPr lang="en-US" altLang="en-US" dirty="0" smtClean="0"/>
              <a:t> </a:t>
            </a:r>
            <a:r>
              <a:rPr lang="en-US" altLang="en-US" dirty="0" err="1" smtClean="0"/>
              <a:t>lần</a:t>
            </a:r>
            <a:r>
              <a:rPr lang="en-US" altLang="en-US" dirty="0" smtClean="0"/>
              <a:t> </a:t>
            </a:r>
            <a:r>
              <a:rPr lang="en-US" altLang="en-US" dirty="0" err="1" smtClean="0"/>
              <a:t>chuyển</a:t>
            </a:r>
            <a:r>
              <a:rPr lang="en-US" altLang="en-US" dirty="0" smtClean="0"/>
              <a:t> </a:t>
            </a:r>
            <a:r>
              <a:rPr lang="en-US" altLang="en-US" dirty="0" err="1" smtClean="0"/>
              <a:t>tối</a:t>
            </a:r>
            <a:r>
              <a:rPr lang="en-US" altLang="en-US" dirty="0" smtClean="0"/>
              <a:t> </a:t>
            </a:r>
            <a:r>
              <a:rPr lang="en-US" altLang="en-US" dirty="0" err="1" smtClean="0"/>
              <a:t>ưu</a:t>
            </a:r>
            <a:r>
              <a:rPr lang="en-US" altLang="en-US" dirty="0" smtClean="0"/>
              <a:t> 𝑛−𝑙 </a:t>
            </a:r>
            <a:r>
              <a:rPr lang="en-US" altLang="en-US" dirty="0" err="1" smtClean="0"/>
              <a:t>đĩa</a:t>
            </a:r>
            <a:r>
              <a:rPr lang="en-US" altLang="en-US" dirty="0" smtClean="0"/>
              <a:t> </a:t>
            </a:r>
            <a:r>
              <a:rPr lang="en-US" altLang="en-US" dirty="0" err="1" smtClean="0"/>
              <a:t>từ</a:t>
            </a:r>
            <a:r>
              <a:rPr lang="en-US" altLang="en-US" dirty="0" smtClean="0"/>
              <a:t> </a:t>
            </a:r>
            <a:r>
              <a:rPr lang="en-US" altLang="en-US" dirty="0" err="1" smtClean="0"/>
              <a:t>cọc</a:t>
            </a:r>
            <a:r>
              <a:rPr lang="en-US" altLang="en-US" dirty="0" smtClean="0"/>
              <a:t> A sang </a:t>
            </a:r>
            <a:r>
              <a:rPr lang="en-US" altLang="en-US" dirty="0" err="1" smtClean="0"/>
              <a:t>cọc</a:t>
            </a:r>
            <a:r>
              <a:rPr lang="en-US" altLang="en-US" dirty="0" smtClean="0"/>
              <a:t> D, </a:t>
            </a:r>
            <a:r>
              <a:rPr lang="en-US" altLang="en-US" dirty="0" err="1" smtClean="0"/>
              <a:t>không</a:t>
            </a:r>
            <a:r>
              <a:rPr lang="en-US" altLang="en-US" dirty="0" smtClean="0"/>
              <a:t> </a:t>
            </a:r>
            <a:r>
              <a:rPr lang="en-US" altLang="en-US" dirty="0" err="1" smtClean="0"/>
              <a:t>sử</a:t>
            </a:r>
            <a:r>
              <a:rPr lang="en-US" altLang="en-US" dirty="0" smtClean="0"/>
              <a:t> </a:t>
            </a:r>
            <a:r>
              <a:rPr lang="en-US" altLang="en-US" dirty="0" err="1" smtClean="0"/>
              <a:t>dụng</a:t>
            </a:r>
            <a:r>
              <a:rPr lang="en-US" altLang="en-US" dirty="0" smtClean="0"/>
              <a:t> </a:t>
            </a:r>
            <a:r>
              <a:rPr lang="en-US" altLang="en-US" dirty="0" err="1" smtClean="0"/>
              <a:t>cọc</a:t>
            </a:r>
            <a:r>
              <a:rPr lang="en-US" altLang="en-US" dirty="0" smtClean="0"/>
              <a:t> P2 </a:t>
            </a:r>
            <a:r>
              <a:rPr lang="en-US" altLang="en-US" dirty="0" err="1" smtClean="0"/>
              <a:t>là</a:t>
            </a:r>
            <a:r>
              <a:rPr lang="en-US" altLang="en-US" dirty="0" smtClean="0"/>
              <a:t> 2^(n−l)−1.</a:t>
            </a:r>
          </a:p>
          <a:p>
            <a:r>
              <a:rPr lang="en-US" altLang="en-US" b="1" dirty="0" err="1" smtClean="0"/>
              <a:t>Bước</a:t>
            </a:r>
            <a:r>
              <a:rPr lang="en-US" altLang="en-US" b="1" dirty="0" smtClean="0"/>
              <a:t> 3</a:t>
            </a:r>
            <a:endParaRPr lang="en-US" altLang="en-US" dirty="0" smtClean="0"/>
          </a:p>
          <a:p>
            <a:r>
              <a:rPr lang="en-US" altLang="en-US" dirty="0" err="1" smtClean="0"/>
              <a:t>Chuyển</a:t>
            </a:r>
            <a:r>
              <a:rPr lang="en-US" altLang="en-US" dirty="0" smtClean="0"/>
              <a:t> l </a:t>
            </a:r>
            <a:r>
              <a:rPr lang="en-US" altLang="en-US" dirty="0" err="1" smtClean="0"/>
              <a:t>đĩa</a:t>
            </a:r>
            <a:r>
              <a:rPr lang="en-US" altLang="en-US" dirty="0" smtClean="0"/>
              <a:t> </a:t>
            </a:r>
            <a:r>
              <a:rPr lang="en-US" altLang="en-US" dirty="0" err="1" smtClean="0"/>
              <a:t>nhỏ</a:t>
            </a:r>
            <a:r>
              <a:rPr lang="en-US" altLang="en-US" dirty="0" smtClean="0"/>
              <a:t> </a:t>
            </a:r>
            <a:r>
              <a:rPr lang="en-US" altLang="en-US" dirty="0" err="1" smtClean="0"/>
              <a:t>nhất</a:t>
            </a:r>
            <a:r>
              <a:rPr lang="en-US" altLang="en-US" dirty="0" smtClean="0"/>
              <a:t> </a:t>
            </a:r>
            <a:r>
              <a:rPr lang="en-US" altLang="en-US" dirty="0" err="1" smtClean="0"/>
              <a:t>từ</a:t>
            </a:r>
            <a:r>
              <a:rPr lang="en-US" altLang="en-US" dirty="0" smtClean="0"/>
              <a:t> </a:t>
            </a:r>
            <a:r>
              <a:rPr lang="en-US" altLang="en-US" dirty="0" err="1" smtClean="0"/>
              <a:t>cọc</a:t>
            </a:r>
            <a:r>
              <a:rPr lang="en-US" altLang="en-US" dirty="0" smtClean="0"/>
              <a:t> B sang </a:t>
            </a:r>
            <a:r>
              <a:rPr lang="en-US" altLang="en-US" dirty="0" err="1" smtClean="0"/>
              <a:t>cọc</a:t>
            </a:r>
            <a:r>
              <a:rPr lang="en-US" altLang="en-US" dirty="0" smtClean="0"/>
              <a:t> D </a:t>
            </a:r>
            <a:r>
              <a:rPr lang="en-US" altLang="en-US" dirty="0" err="1" smtClean="0"/>
              <a:t>sử</a:t>
            </a:r>
            <a:r>
              <a:rPr lang="en-US" altLang="en-US" dirty="0" smtClean="0"/>
              <a:t> </a:t>
            </a:r>
            <a:r>
              <a:rPr lang="en-US" altLang="en-US" dirty="0" err="1" smtClean="0"/>
              <a:t>dụng</a:t>
            </a:r>
            <a:r>
              <a:rPr lang="en-US" altLang="en-US" dirty="0" smtClean="0"/>
              <a:t> </a:t>
            </a:r>
            <a:r>
              <a:rPr lang="en-US" altLang="en-US" dirty="0" err="1" smtClean="0"/>
              <a:t>tất</a:t>
            </a:r>
            <a:r>
              <a:rPr lang="en-US" altLang="en-US" dirty="0" smtClean="0"/>
              <a:t> </a:t>
            </a:r>
            <a:r>
              <a:rPr lang="en-US" altLang="en-US" dirty="0" err="1" smtClean="0"/>
              <a:t>cả</a:t>
            </a:r>
            <a:r>
              <a:rPr lang="en-US" altLang="en-US" dirty="0" smtClean="0"/>
              <a:t> </a:t>
            </a:r>
            <a:r>
              <a:rPr lang="en-US" altLang="en-US" dirty="0" err="1" smtClean="0"/>
              <a:t>bốn</a:t>
            </a:r>
            <a:r>
              <a:rPr lang="en-US" altLang="en-US" dirty="0" smtClean="0"/>
              <a:t> </a:t>
            </a:r>
            <a:r>
              <a:rPr lang="en-US" altLang="en-US" dirty="0" err="1" smtClean="0"/>
              <a:t>cọc</a:t>
            </a:r>
            <a:r>
              <a:rPr lang="en-US" altLang="en-US" dirty="0" smtClean="0"/>
              <a:t>.</a:t>
            </a:r>
          </a:p>
        </p:txBody>
      </p:sp>
      <p:sp>
        <p:nvSpPr>
          <p:cNvPr id="43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B00328A-384A-4666-9928-6DC46AE0B77F}" type="slidenum">
              <a:rPr lang="en-US" altLang="en-US" smtClean="0"/>
              <a:pPr/>
              <a:t>32</a:t>
            </a:fld>
            <a:endParaRPr lang="en-US" altLang="en-US" smtClean="0"/>
          </a:p>
        </p:txBody>
      </p:sp>
    </p:spTree>
    <p:extLst>
      <p:ext uri="{BB962C8B-B14F-4D97-AF65-F5344CB8AC3E}">
        <p14:creationId xmlns:p14="http://schemas.microsoft.com/office/powerpoint/2010/main" val="36246131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b="1" dirty="0" err="1" smtClean="0"/>
              <a:t>Bước</a:t>
            </a:r>
            <a:r>
              <a:rPr lang="en-US" altLang="en-US" b="1" dirty="0" smtClean="0"/>
              <a:t> 1</a:t>
            </a:r>
            <a:endParaRPr lang="en-US" altLang="en-US" dirty="0" smtClean="0"/>
          </a:p>
          <a:p>
            <a:r>
              <a:rPr lang="en-US" altLang="en-US" dirty="0" err="1" smtClean="0"/>
              <a:t>Chuyển</a:t>
            </a:r>
            <a:r>
              <a:rPr lang="en-US" altLang="en-US" dirty="0" smtClean="0"/>
              <a:t> l </a:t>
            </a:r>
            <a:r>
              <a:rPr lang="en-US" altLang="en-US" dirty="0" err="1" smtClean="0"/>
              <a:t>đĩa</a:t>
            </a:r>
            <a:r>
              <a:rPr lang="en-US" altLang="en-US" dirty="0" smtClean="0"/>
              <a:t> </a:t>
            </a:r>
            <a:r>
              <a:rPr lang="en-US" altLang="en-US" dirty="0" err="1" smtClean="0"/>
              <a:t>nhỏ</a:t>
            </a:r>
            <a:r>
              <a:rPr lang="en-US" altLang="en-US" dirty="0" smtClean="0"/>
              <a:t> </a:t>
            </a:r>
            <a:r>
              <a:rPr lang="en-US" altLang="en-US" dirty="0" err="1" smtClean="0"/>
              <a:t>nhất</a:t>
            </a:r>
            <a:r>
              <a:rPr lang="en-US" altLang="en-US" dirty="0" smtClean="0"/>
              <a:t> (0≪l&lt;n) </a:t>
            </a:r>
            <a:r>
              <a:rPr lang="en-US" altLang="en-US" dirty="0" err="1" smtClean="0"/>
              <a:t>từ</a:t>
            </a:r>
            <a:r>
              <a:rPr lang="en-US" altLang="en-US" dirty="0" smtClean="0"/>
              <a:t> </a:t>
            </a:r>
            <a:r>
              <a:rPr lang="en-US" altLang="en-US" dirty="0" err="1" smtClean="0"/>
              <a:t>cọc</a:t>
            </a:r>
            <a:r>
              <a:rPr lang="en-US" altLang="en-US" dirty="0" smtClean="0"/>
              <a:t> A sang </a:t>
            </a:r>
            <a:r>
              <a:rPr lang="en-US" altLang="en-US" dirty="0" err="1" smtClean="0"/>
              <a:t>cọc</a:t>
            </a:r>
            <a:r>
              <a:rPr lang="en-US" altLang="en-US" dirty="0" smtClean="0"/>
              <a:t> B, </a:t>
            </a:r>
            <a:r>
              <a:rPr lang="en-US" altLang="en-US" dirty="0" err="1" smtClean="0"/>
              <a:t>trong</a:t>
            </a:r>
            <a:r>
              <a:rPr lang="en-US" altLang="en-US" dirty="0" smtClean="0"/>
              <a:t> </a:t>
            </a:r>
            <a:r>
              <a:rPr lang="en-US" altLang="en-US" dirty="0" err="1" smtClean="0"/>
              <a:t>quá</a:t>
            </a:r>
            <a:r>
              <a:rPr lang="en-US" altLang="en-US" dirty="0" smtClean="0"/>
              <a:t> </a:t>
            </a:r>
            <a:r>
              <a:rPr lang="en-US" altLang="en-US" dirty="0" err="1" smtClean="0"/>
              <a:t>trình</a:t>
            </a:r>
            <a:r>
              <a:rPr lang="en-US" altLang="en-US" dirty="0" smtClean="0"/>
              <a:t> </a:t>
            </a:r>
            <a:r>
              <a:rPr lang="en-US" altLang="en-US" dirty="0" err="1" smtClean="0"/>
              <a:t>chuyển</a:t>
            </a:r>
            <a:r>
              <a:rPr lang="en-US" altLang="en-US" dirty="0" smtClean="0"/>
              <a:t> </a:t>
            </a:r>
            <a:r>
              <a:rPr lang="en-US" altLang="en-US" dirty="0" err="1" smtClean="0"/>
              <a:t>có</a:t>
            </a:r>
            <a:r>
              <a:rPr lang="en-US" altLang="en-US" dirty="0" smtClean="0"/>
              <a:t> </a:t>
            </a:r>
            <a:r>
              <a:rPr lang="en-US" altLang="en-US" dirty="0" err="1" smtClean="0"/>
              <a:t>quyền</a:t>
            </a:r>
            <a:r>
              <a:rPr lang="en-US" altLang="en-US" dirty="0" smtClean="0"/>
              <a:t> </a:t>
            </a:r>
            <a:r>
              <a:rPr lang="en-US" altLang="en-US" dirty="0" err="1" smtClean="0"/>
              <a:t>sử</a:t>
            </a:r>
            <a:r>
              <a:rPr lang="en-US" altLang="en-US" dirty="0" smtClean="0"/>
              <a:t> </a:t>
            </a:r>
            <a:r>
              <a:rPr lang="en-US" altLang="en-US" dirty="0" err="1" smtClean="0"/>
              <a:t>dụng</a:t>
            </a:r>
            <a:r>
              <a:rPr lang="en-US" altLang="en-US" dirty="0" smtClean="0"/>
              <a:t> </a:t>
            </a:r>
            <a:r>
              <a:rPr lang="en-US" altLang="en-US" dirty="0" err="1" smtClean="0"/>
              <a:t>tất</a:t>
            </a:r>
            <a:r>
              <a:rPr lang="en-US" altLang="en-US" dirty="0" smtClean="0"/>
              <a:t> </a:t>
            </a:r>
            <a:r>
              <a:rPr lang="en-US" altLang="en-US" dirty="0" err="1" smtClean="0"/>
              <a:t>cả</a:t>
            </a:r>
            <a:r>
              <a:rPr lang="en-US" altLang="en-US" dirty="0" smtClean="0"/>
              <a:t> </a:t>
            </a:r>
            <a:r>
              <a:rPr lang="en-US" altLang="en-US" dirty="0" err="1" smtClean="0"/>
              <a:t>bốn</a:t>
            </a:r>
            <a:r>
              <a:rPr lang="en-US" altLang="en-US" dirty="0" smtClean="0"/>
              <a:t> </a:t>
            </a:r>
            <a:r>
              <a:rPr lang="en-US" altLang="en-US" dirty="0" err="1" smtClean="0"/>
              <a:t>cọc</a:t>
            </a:r>
            <a:r>
              <a:rPr lang="en-US" altLang="en-US" dirty="0" smtClean="0"/>
              <a:t>. </a:t>
            </a:r>
            <a:r>
              <a:rPr lang="en-US" altLang="en-US" dirty="0" err="1" smtClean="0"/>
              <a:t>Kí</a:t>
            </a:r>
            <a:r>
              <a:rPr lang="en-US" altLang="en-US" dirty="0" smtClean="0"/>
              <a:t> </a:t>
            </a:r>
            <a:r>
              <a:rPr lang="en-US" altLang="en-US" dirty="0" err="1" smtClean="0"/>
              <a:t>hiệu</a:t>
            </a:r>
            <a:r>
              <a:rPr lang="en-US" altLang="en-US" dirty="0" smtClean="0"/>
              <a:t> </a:t>
            </a:r>
            <a:r>
              <a:rPr lang="en-US" altLang="en-US" dirty="0" err="1" smtClean="0"/>
              <a:t>số</a:t>
            </a:r>
            <a:r>
              <a:rPr lang="en-US" altLang="en-US" dirty="0" smtClean="0"/>
              <a:t> </a:t>
            </a:r>
            <a:r>
              <a:rPr lang="en-US" altLang="en-US" dirty="0" err="1" smtClean="0"/>
              <a:t>lần</a:t>
            </a:r>
            <a:r>
              <a:rPr lang="en-US" altLang="en-US" dirty="0" smtClean="0"/>
              <a:t> </a:t>
            </a:r>
            <a:r>
              <a:rPr lang="en-US" altLang="en-US" dirty="0" err="1" smtClean="0"/>
              <a:t>chuyển</a:t>
            </a:r>
            <a:r>
              <a:rPr lang="en-US" altLang="en-US" dirty="0" smtClean="0"/>
              <a:t> </a:t>
            </a:r>
            <a:r>
              <a:rPr lang="en-US" altLang="en-US" dirty="0" err="1" smtClean="0"/>
              <a:t>tối</a:t>
            </a:r>
            <a:r>
              <a:rPr lang="en-US" altLang="en-US" dirty="0" smtClean="0"/>
              <a:t> </a:t>
            </a:r>
            <a:r>
              <a:rPr lang="en-US" altLang="en-US" dirty="0" err="1" smtClean="0"/>
              <a:t>ưu</a:t>
            </a:r>
            <a:r>
              <a:rPr lang="en-US" altLang="en-US" dirty="0" smtClean="0"/>
              <a:t> </a:t>
            </a:r>
            <a:r>
              <a:rPr lang="en-US" altLang="en-US" dirty="0" err="1" smtClean="0"/>
              <a:t>là</a:t>
            </a:r>
            <a:r>
              <a:rPr lang="en-US" altLang="en-US" dirty="0" smtClean="0"/>
              <a:t> S4(l).</a:t>
            </a:r>
          </a:p>
          <a:p>
            <a:r>
              <a:rPr lang="en-US" altLang="en-US" b="1" dirty="0" err="1" smtClean="0"/>
              <a:t>Bước</a:t>
            </a:r>
            <a:r>
              <a:rPr lang="en-US" altLang="en-US" b="1" dirty="0" smtClean="0"/>
              <a:t> 2</a:t>
            </a:r>
            <a:endParaRPr lang="en-US" altLang="en-US" dirty="0" smtClean="0"/>
          </a:p>
          <a:p>
            <a:r>
              <a:rPr lang="en-US" altLang="en-US" dirty="0" err="1" smtClean="0"/>
              <a:t>Chuyển</a:t>
            </a:r>
            <a:r>
              <a:rPr lang="en-US" altLang="en-US" dirty="0" smtClean="0"/>
              <a:t> 𝑛−𝑙 </a:t>
            </a:r>
            <a:r>
              <a:rPr lang="en-US" altLang="en-US" dirty="0" err="1" smtClean="0"/>
              <a:t>đĩa</a:t>
            </a:r>
            <a:r>
              <a:rPr lang="en-US" altLang="en-US" dirty="0" smtClean="0"/>
              <a:t> </a:t>
            </a:r>
            <a:r>
              <a:rPr lang="en-US" altLang="en-US" dirty="0" err="1" smtClean="0"/>
              <a:t>nhớ</a:t>
            </a:r>
            <a:r>
              <a:rPr lang="en-US" altLang="en-US" dirty="0" smtClean="0"/>
              <a:t> </a:t>
            </a:r>
            <a:r>
              <a:rPr lang="en-US" altLang="en-US" dirty="0" err="1" smtClean="0"/>
              <a:t>nhất</a:t>
            </a:r>
            <a:r>
              <a:rPr lang="en-US" altLang="en-US" dirty="0" smtClean="0"/>
              <a:t> (</a:t>
            </a:r>
            <a:r>
              <a:rPr lang="en-US" altLang="en-US" dirty="0" err="1" smtClean="0"/>
              <a:t>còn</a:t>
            </a:r>
            <a:r>
              <a:rPr lang="en-US" altLang="en-US" dirty="0" smtClean="0"/>
              <a:t> </a:t>
            </a:r>
            <a:r>
              <a:rPr lang="en-US" altLang="en-US" dirty="0" err="1" smtClean="0"/>
              <a:t>lại</a:t>
            </a:r>
            <a:r>
              <a:rPr lang="en-US" altLang="en-US" dirty="0" smtClean="0"/>
              <a:t>) </a:t>
            </a:r>
            <a:r>
              <a:rPr lang="en-US" altLang="en-US" dirty="0" err="1" smtClean="0"/>
              <a:t>từ</a:t>
            </a:r>
            <a:r>
              <a:rPr lang="en-US" altLang="en-US" dirty="0" smtClean="0"/>
              <a:t> </a:t>
            </a:r>
            <a:r>
              <a:rPr lang="en-US" altLang="en-US" dirty="0" err="1" smtClean="0"/>
              <a:t>cọc</a:t>
            </a:r>
            <a:r>
              <a:rPr lang="en-US" altLang="en-US" dirty="0" smtClean="0"/>
              <a:t> A sang </a:t>
            </a:r>
            <a:r>
              <a:rPr lang="en-US" altLang="en-US" dirty="0" err="1" smtClean="0"/>
              <a:t>cọc</a:t>
            </a:r>
            <a:r>
              <a:rPr lang="en-US" altLang="en-US" dirty="0" smtClean="0"/>
              <a:t> D, </a:t>
            </a:r>
            <a:r>
              <a:rPr lang="en-US" altLang="en-US" dirty="0" err="1" smtClean="0"/>
              <a:t>không</a:t>
            </a:r>
            <a:r>
              <a:rPr lang="en-US" altLang="en-US" dirty="0" smtClean="0"/>
              <a:t> </a:t>
            </a:r>
            <a:r>
              <a:rPr lang="en-US" altLang="en-US" dirty="0" err="1" smtClean="0"/>
              <a:t>sử</a:t>
            </a:r>
            <a:r>
              <a:rPr lang="en-US" altLang="en-US" dirty="0" smtClean="0"/>
              <a:t> </a:t>
            </a:r>
            <a:r>
              <a:rPr lang="en-US" altLang="en-US" dirty="0" err="1" smtClean="0"/>
              <a:t>dụng</a:t>
            </a:r>
            <a:r>
              <a:rPr lang="en-US" altLang="en-US" dirty="0" smtClean="0"/>
              <a:t> </a:t>
            </a:r>
            <a:r>
              <a:rPr lang="en-US" altLang="en-US" dirty="0" err="1" smtClean="0"/>
              <a:t>cọc</a:t>
            </a:r>
            <a:r>
              <a:rPr lang="en-US" altLang="en-US" dirty="0" smtClean="0"/>
              <a:t> B(</a:t>
            </a:r>
            <a:r>
              <a:rPr lang="en-US" altLang="en-US" dirty="0" err="1" smtClean="0"/>
              <a:t>vì</a:t>
            </a:r>
            <a:r>
              <a:rPr lang="en-US" altLang="en-US" dirty="0" smtClean="0"/>
              <a:t> </a:t>
            </a:r>
            <a:r>
              <a:rPr lang="en-US" altLang="en-US" dirty="0" err="1" smtClean="0"/>
              <a:t>cọc</a:t>
            </a:r>
            <a:r>
              <a:rPr lang="en-US" altLang="en-US" dirty="0" smtClean="0"/>
              <a:t> B </a:t>
            </a:r>
            <a:r>
              <a:rPr lang="en-US" altLang="en-US" dirty="0" err="1" smtClean="0"/>
              <a:t>đang</a:t>
            </a:r>
            <a:r>
              <a:rPr lang="en-US" altLang="en-US" dirty="0" smtClean="0"/>
              <a:t> </a:t>
            </a:r>
            <a:r>
              <a:rPr lang="en-US" altLang="en-US" dirty="0" err="1" smtClean="0"/>
              <a:t>chứa</a:t>
            </a:r>
            <a:r>
              <a:rPr lang="en-US" altLang="en-US" dirty="0" smtClean="0"/>
              <a:t> l </a:t>
            </a:r>
            <a:r>
              <a:rPr lang="en-US" altLang="en-US" dirty="0" err="1" smtClean="0"/>
              <a:t>đĩa</a:t>
            </a:r>
            <a:r>
              <a:rPr lang="en-US" altLang="en-US" dirty="0" smtClean="0"/>
              <a:t> </a:t>
            </a:r>
            <a:r>
              <a:rPr lang="en-US" altLang="en-US" dirty="0" err="1" smtClean="0"/>
              <a:t>nhỏ</a:t>
            </a:r>
            <a:r>
              <a:rPr lang="en-US" altLang="en-US" dirty="0" smtClean="0"/>
              <a:t> </a:t>
            </a:r>
            <a:r>
              <a:rPr lang="en-US" altLang="en-US" dirty="0" err="1" smtClean="0"/>
              <a:t>nhất</a:t>
            </a:r>
            <a:r>
              <a:rPr lang="en-US" altLang="en-US" dirty="0" smtClean="0"/>
              <a:t>). </a:t>
            </a:r>
            <a:r>
              <a:rPr lang="en-US" altLang="en-US" dirty="0" err="1" smtClean="0"/>
              <a:t>Nói</a:t>
            </a:r>
            <a:r>
              <a:rPr lang="en-US" altLang="en-US" dirty="0" smtClean="0"/>
              <a:t> </a:t>
            </a:r>
            <a:r>
              <a:rPr lang="en-US" altLang="en-US" dirty="0" err="1" smtClean="0"/>
              <a:t>cách</a:t>
            </a:r>
            <a:r>
              <a:rPr lang="en-US" altLang="en-US" dirty="0" smtClean="0"/>
              <a:t> </a:t>
            </a:r>
            <a:r>
              <a:rPr lang="en-US" altLang="en-US" dirty="0" err="1" smtClean="0"/>
              <a:t>khác</a:t>
            </a:r>
            <a:r>
              <a:rPr lang="en-US" altLang="en-US" dirty="0" smtClean="0"/>
              <a:t>, </a:t>
            </a:r>
            <a:r>
              <a:rPr lang="en-US" altLang="en-US" dirty="0" err="1" smtClean="0"/>
              <a:t>chuyển</a:t>
            </a:r>
            <a:r>
              <a:rPr lang="en-US" altLang="en-US" dirty="0" smtClean="0"/>
              <a:t> 𝑛−𝑙 </a:t>
            </a:r>
            <a:r>
              <a:rPr lang="en-US" altLang="en-US" dirty="0" err="1" smtClean="0"/>
              <a:t>đĩa</a:t>
            </a:r>
            <a:r>
              <a:rPr lang="en-US" altLang="en-US" dirty="0" smtClean="0"/>
              <a:t> </a:t>
            </a:r>
            <a:r>
              <a:rPr lang="en-US" altLang="en-US" dirty="0" err="1" smtClean="0"/>
              <a:t>này</a:t>
            </a:r>
            <a:r>
              <a:rPr lang="en-US" altLang="en-US" dirty="0" smtClean="0"/>
              <a:t> </a:t>
            </a:r>
            <a:r>
              <a:rPr lang="en-US" altLang="en-US" dirty="0" err="1" smtClean="0"/>
              <a:t>bằng</a:t>
            </a:r>
            <a:r>
              <a:rPr lang="en-US" altLang="en-US" dirty="0" smtClean="0"/>
              <a:t> </a:t>
            </a:r>
            <a:r>
              <a:rPr lang="en-US" altLang="en-US" dirty="0" err="1" smtClean="0"/>
              <a:t>cách</a:t>
            </a:r>
            <a:r>
              <a:rPr lang="en-US" altLang="en-US" dirty="0" smtClean="0"/>
              <a:t> </a:t>
            </a:r>
            <a:r>
              <a:rPr lang="en-US" altLang="en-US" dirty="0" err="1" smtClean="0"/>
              <a:t>sử</a:t>
            </a:r>
            <a:r>
              <a:rPr lang="en-US" altLang="en-US" dirty="0" smtClean="0"/>
              <a:t> </a:t>
            </a:r>
            <a:r>
              <a:rPr lang="en-US" altLang="en-US" dirty="0" err="1" smtClean="0"/>
              <a:t>dụng</a:t>
            </a:r>
            <a:r>
              <a:rPr lang="en-US" altLang="en-US" dirty="0" smtClean="0"/>
              <a:t> </a:t>
            </a:r>
            <a:r>
              <a:rPr lang="en-US" altLang="en-US" dirty="0" err="1" smtClean="0"/>
              <a:t>phương</a:t>
            </a:r>
            <a:r>
              <a:rPr lang="en-US" altLang="en-US" dirty="0" smtClean="0"/>
              <a:t> </a:t>
            </a:r>
            <a:r>
              <a:rPr lang="en-US" altLang="en-US" dirty="0" err="1" smtClean="0"/>
              <a:t>pháp</a:t>
            </a:r>
            <a:r>
              <a:rPr lang="en-US" altLang="en-US" dirty="0" smtClean="0"/>
              <a:t> </a:t>
            </a:r>
            <a:r>
              <a:rPr lang="en-US" altLang="en-US" dirty="0" err="1" smtClean="0"/>
              <a:t>tối</a:t>
            </a:r>
            <a:r>
              <a:rPr lang="en-US" altLang="en-US" dirty="0" smtClean="0"/>
              <a:t> </a:t>
            </a:r>
            <a:r>
              <a:rPr lang="en-US" altLang="en-US" dirty="0" err="1" smtClean="0"/>
              <a:t>ưu</a:t>
            </a:r>
            <a:r>
              <a:rPr lang="en-US" altLang="en-US" dirty="0" smtClean="0"/>
              <a:t> </a:t>
            </a:r>
            <a:r>
              <a:rPr lang="en-US" altLang="en-US" dirty="0" err="1" smtClean="0"/>
              <a:t>giải</a:t>
            </a:r>
            <a:r>
              <a:rPr lang="en-US" altLang="en-US" dirty="0" smtClean="0"/>
              <a:t> </a:t>
            </a:r>
            <a:r>
              <a:rPr lang="en-US" altLang="en-US" dirty="0" err="1" smtClean="0"/>
              <a:t>bài</a:t>
            </a:r>
            <a:r>
              <a:rPr lang="en-US" altLang="en-US" dirty="0" smtClean="0"/>
              <a:t> </a:t>
            </a:r>
            <a:r>
              <a:rPr lang="en-US" altLang="en-US" dirty="0" err="1" smtClean="0"/>
              <a:t>toán</a:t>
            </a:r>
            <a:r>
              <a:rPr lang="en-US" altLang="en-US" dirty="0" smtClean="0"/>
              <a:t> </a:t>
            </a:r>
            <a:r>
              <a:rPr lang="en-US" altLang="en-US" dirty="0" err="1" smtClean="0"/>
              <a:t>ba</a:t>
            </a:r>
            <a:r>
              <a:rPr lang="en-US" altLang="en-US" dirty="0" smtClean="0"/>
              <a:t> </a:t>
            </a:r>
            <a:r>
              <a:rPr lang="en-US" altLang="en-US" dirty="0" err="1" smtClean="0"/>
              <a:t>cọc</a:t>
            </a:r>
            <a:r>
              <a:rPr lang="en-US" altLang="en-US" dirty="0" smtClean="0"/>
              <a:t> </a:t>
            </a:r>
            <a:r>
              <a:rPr lang="en-US" altLang="en-US" dirty="0" err="1" smtClean="0"/>
              <a:t>đã</a:t>
            </a:r>
            <a:r>
              <a:rPr lang="en-US" altLang="en-US" dirty="0" smtClean="0"/>
              <a:t> </a:t>
            </a:r>
            <a:r>
              <a:rPr lang="en-US" altLang="en-US" dirty="0" err="1" smtClean="0"/>
              <a:t>trình</a:t>
            </a:r>
            <a:r>
              <a:rPr lang="en-US" altLang="en-US" dirty="0" smtClean="0"/>
              <a:t> </a:t>
            </a:r>
            <a:r>
              <a:rPr lang="en-US" altLang="en-US" dirty="0" err="1" smtClean="0"/>
              <a:t>bài</a:t>
            </a:r>
            <a:r>
              <a:rPr lang="en-US" altLang="en-US" dirty="0" smtClean="0"/>
              <a:t> ở </a:t>
            </a:r>
            <a:r>
              <a:rPr lang="en-US" altLang="en-US" dirty="0" err="1" smtClean="0"/>
              <a:t>phần</a:t>
            </a:r>
            <a:r>
              <a:rPr lang="en-US" altLang="en-US" dirty="0" smtClean="0"/>
              <a:t> </a:t>
            </a:r>
            <a:r>
              <a:rPr lang="en-US" altLang="en-US" dirty="0" err="1" smtClean="0"/>
              <a:t>trước</a:t>
            </a:r>
            <a:r>
              <a:rPr lang="en-US" altLang="en-US" dirty="0" smtClean="0"/>
              <a:t>, </a:t>
            </a:r>
            <a:r>
              <a:rPr lang="en-US" altLang="en-US" dirty="0" err="1" smtClean="0"/>
              <a:t>số</a:t>
            </a:r>
            <a:r>
              <a:rPr lang="en-US" altLang="en-US" dirty="0" smtClean="0"/>
              <a:t> </a:t>
            </a:r>
            <a:r>
              <a:rPr lang="en-US" altLang="en-US" dirty="0" err="1" smtClean="0"/>
              <a:t>lần</a:t>
            </a:r>
            <a:r>
              <a:rPr lang="en-US" altLang="en-US" dirty="0" smtClean="0"/>
              <a:t> </a:t>
            </a:r>
            <a:r>
              <a:rPr lang="en-US" altLang="en-US" dirty="0" err="1" smtClean="0"/>
              <a:t>chuyển</a:t>
            </a:r>
            <a:r>
              <a:rPr lang="en-US" altLang="en-US" dirty="0" smtClean="0"/>
              <a:t> </a:t>
            </a:r>
            <a:r>
              <a:rPr lang="en-US" altLang="en-US" dirty="0" err="1" smtClean="0"/>
              <a:t>tối</a:t>
            </a:r>
            <a:r>
              <a:rPr lang="en-US" altLang="en-US" dirty="0" smtClean="0"/>
              <a:t> </a:t>
            </a:r>
            <a:r>
              <a:rPr lang="en-US" altLang="en-US" dirty="0" err="1" smtClean="0"/>
              <a:t>ưu</a:t>
            </a:r>
            <a:r>
              <a:rPr lang="en-US" altLang="en-US" dirty="0" smtClean="0"/>
              <a:t> 𝑛−𝑙 </a:t>
            </a:r>
            <a:r>
              <a:rPr lang="en-US" altLang="en-US" dirty="0" err="1" smtClean="0"/>
              <a:t>đĩa</a:t>
            </a:r>
            <a:r>
              <a:rPr lang="en-US" altLang="en-US" dirty="0" smtClean="0"/>
              <a:t> </a:t>
            </a:r>
            <a:r>
              <a:rPr lang="en-US" altLang="en-US" dirty="0" err="1" smtClean="0"/>
              <a:t>từ</a:t>
            </a:r>
            <a:r>
              <a:rPr lang="en-US" altLang="en-US" dirty="0" smtClean="0"/>
              <a:t> </a:t>
            </a:r>
            <a:r>
              <a:rPr lang="en-US" altLang="en-US" dirty="0" err="1" smtClean="0"/>
              <a:t>cọc</a:t>
            </a:r>
            <a:r>
              <a:rPr lang="en-US" altLang="en-US" dirty="0" smtClean="0"/>
              <a:t> A sang </a:t>
            </a:r>
            <a:r>
              <a:rPr lang="en-US" altLang="en-US" dirty="0" err="1" smtClean="0"/>
              <a:t>cọc</a:t>
            </a:r>
            <a:r>
              <a:rPr lang="en-US" altLang="en-US" dirty="0" smtClean="0"/>
              <a:t> D, </a:t>
            </a:r>
            <a:r>
              <a:rPr lang="en-US" altLang="en-US" dirty="0" err="1" smtClean="0"/>
              <a:t>không</a:t>
            </a:r>
            <a:r>
              <a:rPr lang="en-US" altLang="en-US" dirty="0" smtClean="0"/>
              <a:t> </a:t>
            </a:r>
            <a:r>
              <a:rPr lang="en-US" altLang="en-US" dirty="0" err="1" smtClean="0"/>
              <a:t>sử</a:t>
            </a:r>
            <a:r>
              <a:rPr lang="en-US" altLang="en-US" dirty="0" smtClean="0"/>
              <a:t> </a:t>
            </a:r>
            <a:r>
              <a:rPr lang="en-US" altLang="en-US" dirty="0" err="1" smtClean="0"/>
              <a:t>dụng</a:t>
            </a:r>
            <a:r>
              <a:rPr lang="en-US" altLang="en-US" dirty="0" smtClean="0"/>
              <a:t> </a:t>
            </a:r>
            <a:r>
              <a:rPr lang="en-US" altLang="en-US" dirty="0" err="1" smtClean="0"/>
              <a:t>cọc</a:t>
            </a:r>
            <a:r>
              <a:rPr lang="en-US" altLang="en-US" dirty="0" smtClean="0"/>
              <a:t> P2 </a:t>
            </a:r>
            <a:r>
              <a:rPr lang="en-US" altLang="en-US" dirty="0" err="1" smtClean="0"/>
              <a:t>là</a:t>
            </a:r>
            <a:r>
              <a:rPr lang="en-US" altLang="en-US" dirty="0" smtClean="0"/>
              <a:t> 2^(n−l)−1.</a:t>
            </a:r>
          </a:p>
          <a:p>
            <a:r>
              <a:rPr lang="en-US" altLang="en-US" b="1" dirty="0" err="1" smtClean="0"/>
              <a:t>Bước</a:t>
            </a:r>
            <a:r>
              <a:rPr lang="en-US" altLang="en-US" b="1" dirty="0" smtClean="0"/>
              <a:t> 3</a:t>
            </a:r>
            <a:endParaRPr lang="en-US" altLang="en-US" dirty="0" smtClean="0"/>
          </a:p>
          <a:p>
            <a:r>
              <a:rPr lang="en-US" altLang="en-US" dirty="0" err="1" smtClean="0"/>
              <a:t>Chuyển</a:t>
            </a:r>
            <a:r>
              <a:rPr lang="en-US" altLang="en-US" dirty="0" smtClean="0"/>
              <a:t> l </a:t>
            </a:r>
            <a:r>
              <a:rPr lang="en-US" altLang="en-US" dirty="0" err="1" smtClean="0"/>
              <a:t>đĩa</a:t>
            </a:r>
            <a:r>
              <a:rPr lang="en-US" altLang="en-US" dirty="0" smtClean="0"/>
              <a:t> </a:t>
            </a:r>
            <a:r>
              <a:rPr lang="en-US" altLang="en-US" dirty="0" err="1" smtClean="0"/>
              <a:t>nhỏ</a:t>
            </a:r>
            <a:r>
              <a:rPr lang="en-US" altLang="en-US" dirty="0" smtClean="0"/>
              <a:t> </a:t>
            </a:r>
            <a:r>
              <a:rPr lang="en-US" altLang="en-US" dirty="0" err="1" smtClean="0"/>
              <a:t>nhất</a:t>
            </a:r>
            <a:r>
              <a:rPr lang="en-US" altLang="en-US" dirty="0" smtClean="0"/>
              <a:t> </a:t>
            </a:r>
            <a:r>
              <a:rPr lang="en-US" altLang="en-US" dirty="0" err="1" smtClean="0"/>
              <a:t>từ</a:t>
            </a:r>
            <a:r>
              <a:rPr lang="en-US" altLang="en-US" dirty="0" smtClean="0"/>
              <a:t> </a:t>
            </a:r>
            <a:r>
              <a:rPr lang="en-US" altLang="en-US" dirty="0" err="1" smtClean="0"/>
              <a:t>cọc</a:t>
            </a:r>
            <a:r>
              <a:rPr lang="en-US" altLang="en-US" dirty="0" smtClean="0"/>
              <a:t> B sang </a:t>
            </a:r>
            <a:r>
              <a:rPr lang="en-US" altLang="en-US" dirty="0" err="1" smtClean="0"/>
              <a:t>cọc</a:t>
            </a:r>
            <a:r>
              <a:rPr lang="en-US" altLang="en-US" dirty="0" smtClean="0"/>
              <a:t> D </a:t>
            </a:r>
            <a:r>
              <a:rPr lang="en-US" altLang="en-US" dirty="0" err="1" smtClean="0"/>
              <a:t>sử</a:t>
            </a:r>
            <a:r>
              <a:rPr lang="en-US" altLang="en-US" dirty="0" smtClean="0"/>
              <a:t> </a:t>
            </a:r>
            <a:r>
              <a:rPr lang="en-US" altLang="en-US" dirty="0" err="1" smtClean="0"/>
              <a:t>dụng</a:t>
            </a:r>
            <a:r>
              <a:rPr lang="en-US" altLang="en-US" dirty="0" smtClean="0"/>
              <a:t> </a:t>
            </a:r>
            <a:r>
              <a:rPr lang="en-US" altLang="en-US" dirty="0" err="1" smtClean="0"/>
              <a:t>tất</a:t>
            </a:r>
            <a:r>
              <a:rPr lang="en-US" altLang="en-US" dirty="0" smtClean="0"/>
              <a:t> </a:t>
            </a:r>
            <a:r>
              <a:rPr lang="en-US" altLang="en-US" dirty="0" err="1" smtClean="0"/>
              <a:t>cả</a:t>
            </a:r>
            <a:r>
              <a:rPr lang="en-US" altLang="en-US" dirty="0" smtClean="0"/>
              <a:t> </a:t>
            </a:r>
            <a:r>
              <a:rPr lang="en-US" altLang="en-US" dirty="0" err="1" smtClean="0"/>
              <a:t>bốn</a:t>
            </a:r>
            <a:r>
              <a:rPr lang="en-US" altLang="en-US" dirty="0" smtClean="0"/>
              <a:t> </a:t>
            </a:r>
            <a:r>
              <a:rPr lang="en-US" altLang="en-US" dirty="0" err="1" smtClean="0"/>
              <a:t>cọc</a:t>
            </a:r>
            <a:r>
              <a:rPr lang="en-US" altLang="en-US" dirty="0" smtClean="0"/>
              <a:t>.</a:t>
            </a:r>
          </a:p>
        </p:txBody>
      </p:sp>
      <p:sp>
        <p:nvSpPr>
          <p:cNvPr id="43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B00328A-384A-4666-9928-6DC46AE0B77F}" type="slidenum">
              <a:rPr lang="en-US" altLang="en-US" smtClean="0"/>
              <a:pPr/>
              <a:t>33</a:t>
            </a:fld>
            <a:endParaRPr lang="en-US" altLang="en-US" smtClean="0"/>
          </a:p>
        </p:txBody>
      </p:sp>
    </p:spTree>
    <p:extLst>
      <p:ext uri="{BB962C8B-B14F-4D97-AF65-F5344CB8AC3E}">
        <p14:creationId xmlns:p14="http://schemas.microsoft.com/office/powerpoint/2010/main" val="1619842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88458BFE-BC6C-4673-A21C-60646BF5F706}" type="slidenum">
              <a:rPr lang="en-US" smtClean="0"/>
              <a:pPr>
                <a:defRPr/>
              </a:pPr>
              <a:t>36</a:t>
            </a:fld>
            <a:endParaRPr lang="en-US"/>
          </a:p>
        </p:txBody>
      </p:sp>
    </p:spTree>
    <p:extLst>
      <p:ext uri="{BB962C8B-B14F-4D97-AF65-F5344CB8AC3E}">
        <p14:creationId xmlns:p14="http://schemas.microsoft.com/office/powerpoint/2010/main" val="32566099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q"/>
            </a:pPr>
            <a:r>
              <a:rPr lang="en-US" altLang="en-US" dirty="0" err="1" smtClean="0"/>
              <a:t>Về</a:t>
            </a:r>
            <a:r>
              <a:rPr lang="en-US" altLang="en-US" dirty="0" smtClean="0"/>
              <a:t> lý </a:t>
            </a:r>
            <a:r>
              <a:rPr lang="en-US" altLang="en-US" dirty="0" err="1" smtClean="0"/>
              <a:t>thuyết</a:t>
            </a:r>
            <a:endParaRPr lang="en-US" altLang="en-US" dirty="0" smtClean="0"/>
          </a:p>
          <a:p>
            <a:pPr lvl="1">
              <a:buFont typeface="Wingdings" panose="05000000000000000000" pitchFamily="2" charset="2"/>
              <a:buChar char="§"/>
            </a:pPr>
            <a:r>
              <a:rPr lang="vi-VN" altLang="en-US" dirty="0" smtClean="0"/>
              <a:t>Có được những kiến thức về Windows Phone 8.</a:t>
            </a:r>
            <a:endParaRPr lang="en-US" altLang="en-US" dirty="0" smtClean="0"/>
          </a:p>
          <a:p>
            <a:pPr lvl="1">
              <a:buFont typeface="Wingdings" panose="05000000000000000000" pitchFamily="2" charset="2"/>
              <a:buChar char="§"/>
            </a:pPr>
            <a:r>
              <a:rPr lang="vi-VN" altLang="en-US" dirty="0" smtClean="0"/>
              <a:t>Có được những kiến thức về </a:t>
            </a:r>
            <a:r>
              <a:rPr lang="en-US" altLang="en-US" dirty="0" smtClean="0"/>
              <a:t>Silverlight</a:t>
            </a:r>
            <a:r>
              <a:rPr lang="vi-VN" altLang="en-US" dirty="0" smtClean="0"/>
              <a:t>, và ứng dụng </a:t>
            </a:r>
            <a:r>
              <a:rPr lang="en-US" altLang="en-US" dirty="0" err="1" smtClean="0"/>
              <a:t>công</a:t>
            </a:r>
            <a:r>
              <a:rPr lang="en-US" altLang="en-US" dirty="0" smtClean="0"/>
              <a:t> </a:t>
            </a:r>
            <a:r>
              <a:rPr lang="en-US" altLang="en-US" dirty="0" err="1" smtClean="0"/>
              <a:t>nghệ</a:t>
            </a:r>
            <a:r>
              <a:rPr lang="en-US" altLang="en-US" dirty="0" smtClean="0"/>
              <a:t> </a:t>
            </a:r>
            <a:r>
              <a:rPr lang="en-US" altLang="en-US" dirty="0" err="1" smtClean="0"/>
              <a:t>Silverlihgt</a:t>
            </a:r>
            <a:r>
              <a:rPr lang="en-US" altLang="en-US" dirty="0" smtClean="0"/>
              <a:t> </a:t>
            </a:r>
            <a:r>
              <a:rPr lang="vi-VN" altLang="en-US" dirty="0" smtClean="0"/>
              <a:t>vào phát triển ứng dụng trên nền tảng Windows Phone 8.</a:t>
            </a:r>
            <a:endParaRPr lang="en-US" altLang="en-US" dirty="0" smtClean="0"/>
          </a:p>
          <a:p>
            <a:pPr lvl="1">
              <a:buFont typeface="Wingdings" panose="05000000000000000000" pitchFamily="2" charset="2"/>
              <a:buChar char="§"/>
            </a:pPr>
            <a:r>
              <a:rPr lang="en-US" altLang="en-US" dirty="0" err="1" smtClean="0"/>
              <a:t>Cũng</a:t>
            </a:r>
            <a:r>
              <a:rPr lang="en-US" altLang="en-US" dirty="0" smtClean="0"/>
              <a:t> </a:t>
            </a:r>
            <a:r>
              <a:rPr lang="en-US" altLang="en-US" dirty="0" err="1" smtClean="0"/>
              <a:t>cố</a:t>
            </a:r>
            <a:r>
              <a:rPr lang="en-US" altLang="en-US" dirty="0" smtClean="0"/>
              <a:t> </a:t>
            </a:r>
            <a:r>
              <a:rPr lang="en-US" altLang="en-US" dirty="0" err="1" smtClean="0"/>
              <a:t>khả</a:t>
            </a:r>
            <a:r>
              <a:rPr lang="en-US" altLang="en-US" dirty="0" smtClean="0"/>
              <a:t> </a:t>
            </a:r>
            <a:r>
              <a:rPr lang="en-US" altLang="en-US" dirty="0" err="1" smtClean="0"/>
              <a:t>năng</a:t>
            </a:r>
            <a:r>
              <a:rPr lang="en-US" altLang="en-US" dirty="0" smtClean="0"/>
              <a:t> </a:t>
            </a:r>
            <a:r>
              <a:rPr lang="en-US" altLang="en-US" dirty="0" err="1" smtClean="0"/>
              <a:t>lập</a:t>
            </a:r>
            <a:r>
              <a:rPr lang="en-US" altLang="en-US" dirty="0" smtClean="0"/>
              <a:t> </a:t>
            </a:r>
            <a:r>
              <a:rPr lang="en-US" altLang="en-US" dirty="0" err="1" smtClean="0"/>
              <a:t>trình</a:t>
            </a:r>
            <a:r>
              <a:rPr lang="en-US" altLang="en-US" dirty="0" smtClean="0"/>
              <a:t> </a:t>
            </a:r>
            <a:r>
              <a:rPr lang="en-US" altLang="en-US" dirty="0" err="1" smtClean="0"/>
              <a:t>bằng</a:t>
            </a:r>
            <a:r>
              <a:rPr lang="en-US" altLang="en-US" dirty="0" smtClean="0"/>
              <a:t> </a:t>
            </a:r>
            <a:r>
              <a:rPr lang="en-US" altLang="en-US" dirty="0" err="1" smtClean="0"/>
              <a:t>ngôn</a:t>
            </a:r>
            <a:r>
              <a:rPr lang="en-US" altLang="en-US" dirty="0" smtClean="0"/>
              <a:t> </a:t>
            </a:r>
            <a:r>
              <a:rPr lang="en-US" altLang="en-US" dirty="0" err="1" smtClean="0"/>
              <a:t>ngữ</a:t>
            </a:r>
            <a:r>
              <a:rPr lang="en-US" altLang="en-US" dirty="0" smtClean="0"/>
              <a:t> C#, </a:t>
            </a:r>
            <a:r>
              <a:rPr lang="en-US" altLang="en-US" dirty="0" err="1" smtClean="0"/>
              <a:t>khả</a:t>
            </a:r>
            <a:r>
              <a:rPr lang="en-US" altLang="en-US" dirty="0" smtClean="0"/>
              <a:t> </a:t>
            </a:r>
            <a:r>
              <a:rPr lang="en-US" altLang="en-US" dirty="0" err="1" smtClean="0"/>
              <a:t>năng</a:t>
            </a:r>
            <a:r>
              <a:rPr lang="en-US" altLang="en-US" dirty="0" smtClean="0"/>
              <a:t> </a:t>
            </a:r>
            <a:r>
              <a:rPr lang="en-US" altLang="en-US" dirty="0" err="1" smtClean="0"/>
              <a:t>xử</a:t>
            </a:r>
            <a:r>
              <a:rPr lang="en-US" altLang="en-US" dirty="0" smtClean="0"/>
              <a:t> lý </a:t>
            </a:r>
            <a:r>
              <a:rPr lang="en-US" altLang="en-US" dirty="0" err="1" smtClean="0"/>
              <a:t>đồ</a:t>
            </a:r>
            <a:r>
              <a:rPr lang="en-US" altLang="en-US" dirty="0" smtClean="0"/>
              <a:t> </a:t>
            </a:r>
            <a:r>
              <a:rPr lang="en-US" altLang="en-US" dirty="0" err="1" smtClean="0"/>
              <a:t>họa</a:t>
            </a:r>
            <a:r>
              <a:rPr lang="en-US" altLang="en-US" dirty="0" smtClean="0"/>
              <a:t> </a:t>
            </a:r>
            <a:r>
              <a:rPr lang="en-US" altLang="en-US" dirty="0" err="1" smtClean="0"/>
              <a:t>và</a:t>
            </a:r>
            <a:r>
              <a:rPr lang="en-US" altLang="en-US" dirty="0" smtClean="0"/>
              <a:t> </a:t>
            </a:r>
            <a:r>
              <a:rPr lang="en-US" altLang="en-US" dirty="0" err="1" smtClean="0"/>
              <a:t>âm</a:t>
            </a:r>
            <a:r>
              <a:rPr lang="en-US" altLang="en-US" dirty="0" smtClean="0"/>
              <a:t> </a:t>
            </a:r>
            <a:r>
              <a:rPr lang="en-US" altLang="en-US" dirty="0" err="1" smtClean="0"/>
              <a:t>thanh</a:t>
            </a:r>
            <a:r>
              <a:rPr lang="en-US" altLang="en-US" dirty="0" smtClean="0"/>
              <a:t> </a:t>
            </a:r>
            <a:r>
              <a:rPr lang="en-US" altLang="en-US" dirty="0" err="1" smtClean="0"/>
              <a:t>được</a:t>
            </a:r>
            <a:r>
              <a:rPr lang="en-US" altLang="en-US" dirty="0" smtClean="0"/>
              <a:t> </a:t>
            </a:r>
            <a:r>
              <a:rPr lang="en-US" altLang="en-US" dirty="0" err="1" smtClean="0"/>
              <a:t>nâng</a:t>
            </a:r>
            <a:r>
              <a:rPr lang="en-US" altLang="en-US" dirty="0" smtClean="0"/>
              <a:t> </a:t>
            </a:r>
            <a:r>
              <a:rPr lang="en-US" altLang="en-US" dirty="0" err="1" smtClean="0"/>
              <a:t>cao</a:t>
            </a:r>
            <a:r>
              <a:rPr lang="en-US" altLang="en-US" dirty="0" smtClean="0"/>
              <a:t>.</a:t>
            </a:r>
          </a:p>
          <a:p>
            <a:pPr lvl="1">
              <a:buFont typeface="Wingdings" panose="05000000000000000000" pitchFamily="2" charset="2"/>
              <a:buChar char="§"/>
            </a:pPr>
            <a:r>
              <a:rPr lang="en-US" altLang="en-US" dirty="0" err="1" smtClean="0"/>
              <a:t>Sử</a:t>
            </a:r>
            <a:r>
              <a:rPr lang="en-US" altLang="en-US" dirty="0" smtClean="0"/>
              <a:t> </a:t>
            </a:r>
            <a:r>
              <a:rPr lang="en-US" altLang="en-US" dirty="0" err="1" smtClean="0"/>
              <a:t>dụng</a:t>
            </a:r>
            <a:r>
              <a:rPr lang="en-US" altLang="en-US" dirty="0" smtClean="0"/>
              <a:t> </a:t>
            </a:r>
            <a:r>
              <a:rPr lang="en-US" altLang="en-US" dirty="0" err="1" smtClean="0"/>
              <a:t>được</a:t>
            </a:r>
            <a:r>
              <a:rPr lang="en-US" altLang="en-US" dirty="0" smtClean="0"/>
              <a:t> </a:t>
            </a:r>
            <a:r>
              <a:rPr lang="en-US" altLang="en-US" dirty="0" err="1" smtClean="0"/>
              <a:t>các</a:t>
            </a:r>
            <a:r>
              <a:rPr lang="en-US" altLang="en-US" dirty="0" smtClean="0"/>
              <a:t> </a:t>
            </a:r>
            <a:r>
              <a:rPr lang="en-US" altLang="en-US" dirty="0" err="1" smtClean="0"/>
              <a:t>công</a:t>
            </a:r>
            <a:r>
              <a:rPr lang="en-US" altLang="en-US" dirty="0" smtClean="0"/>
              <a:t> </a:t>
            </a:r>
            <a:r>
              <a:rPr lang="en-US" altLang="en-US" dirty="0" err="1" smtClean="0"/>
              <a:t>cụ</a:t>
            </a:r>
            <a:r>
              <a:rPr lang="en-US" altLang="en-US" dirty="0" smtClean="0"/>
              <a:t> </a:t>
            </a:r>
            <a:r>
              <a:rPr lang="en-US" altLang="en-US" dirty="0" err="1" smtClean="0"/>
              <a:t>hỗ</a:t>
            </a:r>
            <a:r>
              <a:rPr lang="en-US" altLang="en-US" dirty="0" smtClean="0"/>
              <a:t> </a:t>
            </a:r>
            <a:r>
              <a:rPr lang="en-US" altLang="en-US" dirty="0" err="1" smtClean="0"/>
              <a:t>trợ</a:t>
            </a:r>
            <a:r>
              <a:rPr lang="en-US" altLang="en-US" dirty="0" smtClean="0"/>
              <a:t> </a:t>
            </a:r>
            <a:r>
              <a:rPr lang="en-US" altLang="en-US" dirty="0" err="1" smtClean="0"/>
              <a:t>cần</a:t>
            </a:r>
            <a:r>
              <a:rPr lang="en-US" altLang="en-US" dirty="0" smtClean="0"/>
              <a:t> </a:t>
            </a:r>
            <a:r>
              <a:rPr lang="en-US" altLang="en-US" dirty="0" err="1" smtClean="0"/>
              <a:t>thiết</a:t>
            </a:r>
            <a:r>
              <a:rPr lang="en-US" altLang="en-US" dirty="0" smtClean="0"/>
              <a:t>: Photoshop, Power designer,..</a:t>
            </a:r>
          </a:p>
          <a:p>
            <a:pPr lvl="1" algn="just">
              <a:buFont typeface="Wingdings" panose="05000000000000000000" pitchFamily="2" charset="2"/>
              <a:buChar char="q"/>
            </a:pPr>
            <a:endParaRPr lang="en-US" altLang="en-US" dirty="0" smtClean="0"/>
          </a:p>
          <a:p>
            <a:endParaRPr lang="en-US" dirty="0"/>
          </a:p>
        </p:txBody>
      </p:sp>
      <p:sp>
        <p:nvSpPr>
          <p:cNvPr id="4" name="Slide Number Placeholder 3"/>
          <p:cNvSpPr>
            <a:spLocks noGrp="1"/>
          </p:cNvSpPr>
          <p:nvPr>
            <p:ph type="sldNum" sz="quarter" idx="10"/>
          </p:nvPr>
        </p:nvSpPr>
        <p:spPr/>
        <p:txBody>
          <a:bodyPr/>
          <a:lstStyle/>
          <a:p>
            <a:pPr>
              <a:defRPr/>
            </a:pPr>
            <a:fld id="{88458BFE-BC6C-4673-A21C-60646BF5F706}" type="slidenum">
              <a:rPr lang="en-US" smtClean="0"/>
              <a:pPr>
                <a:defRPr/>
              </a:pPr>
              <a:t>37</a:t>
            </a:fld>
            <a:endParaRPr lang="en-US"/>
          </a:p>
        </p:txBody>
      </p:sp>
    </p:spTree>
    <p:extLst>
      <p:ext uri="{BB962C8B-B14F-4D97-AF65-F5344CB8AC3E}">
        <p14:creationId xmlns:p14="http://schemas.microsoft.com/office/powerpoint/2010/main" val="3848741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q"/>
            </a:pPr>
            <a:r>
              <a:rPr lang="en-US" altLang="en-US" dirty="0" err="1" smtClean="0"/>
              <a:t>Về</a:t>
            </a:r>
            <a:r>
              <a:rPr lang="en-US" altLang="en-US" dirty="0" smtClean="0"/>
              <a:t> </a:t>
            </a:r>
            <a:r>
              <a:rPr lang="en-US" altLang="en-US" dirty="0" err="1" smtClean="0"/>
              <a:t>chương</a:t>
            </a:r>
            <a:r>
              <a:rPr lang="en-US" altLang="en-US" dirty="0" smtClean="0"/>
              <a:t> </a:t>
            </a:r>
            <a:r>
              <a:rPr lang="en-US" altLang="en-US" dirty="0" err="1" smtClean="0"/>
              <a:t>trình</a:t>
            </a:r>
            <a:r>
              <a:rPr lang="en-US" altLang="en-US" dirty="0" smtClean="0"/>
              <a:t>:</a:t>
            </a:r>
          </a:p>
          <a:p>
            <a:pPr lvl="1">
              <a:buFont typeface="Wingdings" panose="05000000000000000000" pitchFamily="2" charset="2"/>
              <a:buChar char="§"/>
            </a:pPr>
            <a:r>
              <a:rPr lang="en-US" altLang="en-US" dirty="0" err="1" smtClean="0"/>
              <a:t>Xây</a:t>
            </a:r>
            <a:r>
              <a:rPr lang="en-US" altLang="en-US" dirty="0" smtClean="0"/>
              <a:t> </a:t>
            </a:r>
            <a:r>
              <a:rPr lang="en-US" altLang="en-US" dirty="0" err="1" smtClean="0"/>
              <a:t>dựng</a:t>
            </a:r>
            <a:r>
              <a:rPr lang="en-US" altLang="en-US" dirty="0" smtClean="0"/>
              <a:t> </a:t>
            </a:r>
            <a:r>
              <a:rPr lang="en-US" altLang="en-US" dirty="0" err="1" smtClean="0"/>
              <a:t>được</a:t>
            </a:r>
            <a:r>
              <a:rPr lang="en-US" altLang="en-US" dirty="0" smtClean="0"/>
              <a:t> </a:t>
            </a:r>
            <a:r>
              <a:rPr lang="en-US" altLang="en-US" dirty="0" err="1" smtClean="0"/>
              <a:t>trò</a:t>
            </a:r>
            <a:r>
              <a:rPr lang="en-US" altLang="en-US" dirty="0" smtClean="0"/>
              <a:t> </a:t>
            </a:r>
            <a:r>
              <a:rPr lang="en-US" altLang="en-US" dirty="0" err="1" smtClean="0"/>
              <a:t>chơi</a:t>
            </a:r>
            <a:r>
              <a:rPr lang="en-US" altLang="en-US" dirty="0" smtClean="0"/>
              <a:t> </a:t>
            </a:r>
            <a:r>
              <a:rPr lang="en-US" altLang="en-US" b="1" dirty="0" err="1" smtClean="0"/>
              <a:t>Chinh</a:t>
            </a:r>
            <a:r>
              <a:rPr lang="en-US" altLang="en-US" b="1" dirty="0" smtClean="0"/>
              <a:t> </a:t>
            </a:r>
            <a:r>
              <a:rPr lang="en-US" altLang="en-US" b="1" dirty="0" err="1" smtClean="0"/>
              <a:t>phục</a:t>
            </a:r>
            <a:r>
              <a:rPr lang="en-US" altLang="en-US" b="1" dirty="0" smtClean="0"/>
              <a:t> </a:t>
            </a:r>
            <a:r>
              <a:rPr lang="en-US" altLang="en-US" b="1" dirty="0" err="1" smtClean="0"/>
              <a:t>tháp</a:t>
            </a:r>
            <a:r>
              <a:rPr lang="en-US" altLang="en-US" b="1" dirty="0" smtClean="0"/>
              <a:t> </a:t>
            </a:r>
            <a:r>
              <a:rPr lang="en-US" altLang="en-US" b="1" dirty="0" err="1" smtClean="0"/>
              <a:t>Hà</a:t>
            </a:r>
            <a:r>
              <a:rPr lang="en-US" altLang="en-US" b="1" dirty="0" smtClean="0"/>
              <a:t> </a:t>
            </a:r>
            <a:r>
              <a:rPr lang="en-US" altLang="en-US" b="1" dirty="0" err="1" smtClean="0"/>
              <a:t>Nội</a:t>
            </a:r>
            <a:r>
              <a:rPr lang="en-US" altLang="en-US" b="1" dirty="0" smtClean="0"/>
              <a:t> </a:t>
            </a:r>
            <a:r>
              <a:rPr lang="en-US" altLang="en-US" dirty="0" err="1" smtClean="0"/>
              <a:t>với</a:t>
            </a:r>
            <a:r>
              <a:rPr lang="en-US" altLang="en-US" dirty="0" smtClean="0"/>
              <a:t> </a:t>
            </a:r>
            <a:r>
              <a:rPr lang="en-US" altLang="en-US" dirty="0" err="1" smtClean="0"/>
              <a:t>đầy</a:t>
            </a:r>
            <a:r>
              <a:rPr lang="en-US" altLang="en-US" dirty="0" smtClean="0"/>
              <a:t> </a:t>
            </a:r>
            <a:r>
              <a:rPr lang="en-US" altLang="en-US" dirty="0" err="1" smtClean="0"/>
              <a:t>đủ</a:t>
            </a:r>
            <a:r>
              <a:rPr lang="en-US" altLang="en-US" dirty="0" smtClean="0"/>
              <a:t> </a:t>
            </a:r>
            <a:r>
              <a:rPr lang="en-US" altLang="en-US" dirty="0" err="1" smtClean="0"/>
              <a:t>các</a:t>
            </a:r>
            <a:r>
              <a:rPr lang="en-US" altLang="en-US" dirty="0" smtClean="0"/>
              <a:t> </a:t>
            </a:r>
            <a:r>
              <a:rPr lang="en-US" altLang="en-US" dirty="0" err="1" smtClean="0"/>
              <a:t>tính</a:t>
            </a:r>
            <a:r>
              <a:rPr lang="en-US" altLang="en-US" dirty="0" smtClean="0"/>
              <a:t> </a:t>
            </a:r>
            <a:r>
              <a:rPr lang="en-US" altLang="en-US" dirty="0" err="1" smtClean="0"/>
              <a:t>năng</a:t>
            </a:r>
            <a:r>
              <a:rPr lang="en-US" altLang="en-US" dirty="0" smtClean="0"/>
              <a:t> </a:t>
            </a:r>
            <a:r>
              <a:rPr lang="en-US" altLang="en-US" dirty="0" err="1" smtClean="0"/>
              <a:t>như</a:t>
            </a:r>
            <a:r>
              <a:rPr lang="en-US" altLang="en-US" dirty="0" smtClean="0"/>
              <a:t> </a:t>
            </a:r>
            <a:r>
              <a:rPr lang="en-US" altLang="en-US" dirty="0" err="1" smtClean="0"/>
              <a:t>trong</a:t>
            </a:r>
            <a:r>
              <a:rPr lang="en-US" altLang="en-US" dirty="0" smtClean="0"/>
              <a:t> </a:t>
            </a:r>
            <a:r>
              <a:rPr lang="en-US" altLang="en-US" dirty="0" err="1" smtClean="0"/>
              <a:t>đặc</a:t>
            </a:r>
            <a:r>
              <a:rPr lang="en-US" altLang="en-US" dirty="0" smtClean="0"/>
              <a:t> </a:t>
            </a:r>
            <a:r>
              <a:rPr lang="en-US" altLang="en-US" dirty="0" err="1" smtClean="0"/>
              <a:t>tả</a:t>
            </a:r>
            <a:r>
              <a:rPr lang="en-US" altLang="en-US" dirty="0" smtClean="0"/>
              <a:t> </a:t>
            </a:r>
            <a:r>
              <a:rPr lang="en-US" altLang="en-US" dirty="0" err="1" smtClean="0"/>
              <a:t>yêu</a:t>
            </a:r>
            <a:r>
              <a:rPr lang="en-US" altLang="en-US" dirty="0" smtClean="0"/>
              <a:t> </a:t>
            </a:r>
            <a:r>
              <a:rPr lang="en-US" altLang="en-US" dirty="0" err="1" smtClean="0"/>
              <a:t>cầu</a:t>
            </a:r>
            <a:r>
              <a:rPr lang="en-US" altLang="en-US" dirty="0" smtClean="0"/>
              <a:t>.</a:t>
            </a:r>
          </a:p>
          <a:p>
            <a:pPr lvl="1">
              <a:buFont typeface="Wingdings" panose="05000000000000000000" pitchFamily="2" charset="2"/>
              <a:buChar char="§"/>
            </a:pPr>
            <a:r>
              <a:rPr lang="en-US" altLang="en-US" dirty="0" err="1" smtClean="0"/>
              <a:t>Trò</a:t>
            </a:r>
            <a:r>
              <a:rPr lang="en-US" altLang="en-US" dirty="0" smtClean="0"/>
              <a:t> </a:t>
            </a:r>
            <a:r>
              <a:rPr lang="en-US" altLang="en-US" dirty="0" err="1" smtClean="0"/>
              <a:t>chơi</a:t>
            </a:r>
            <a:r>
              <a:rPr lang="en-US" altLang="en-US" dirty="0" smtClean="0"/>
              <a:t> </a:t>
            </a:r>
            <a:r>
              <a:rPr lang="en-US" altLang="en-US" b="1" dirty="0" err="1" smtClean="0"/>
              <a:t>Chinh</a:t>
            </a:r>
            <a:r>
              <a:rPr lang="en-US" altLang="en-US" b="1" dirty="0" smtClean="0"/>
              <a:t> </a:t>
            </a:r>
            <a:r>
              <a:rPr lang="en-US" altLang="en-US" b="1" dirty="0" err="1" smtClean="0"/>
              <a:t>phục</a:t>
            </a:r>
            <a:r>
              <a:rPr lang="en-US" altLang="en-US" b="1" dirty="0" smtClean="0"/>
              <a:t> </a:t>
            </a:r>
            <a:r>
              <a:rPr lang="en-US" altLang="en-US" b="1" dirty="0" err="1" smtClean="0"/>
              <a:t>tháp</a:t>
            </a:r>
            <a:r>
              <a:rPr lang="en-US" altLang="en-US" b="1" dirty="0" smtClean="0"/>
              <a:t> </a:t>
            </a:r>
            <a:r>
              <a:rPr lang="en-US" altLang="en-US" b="1" dirty="0" err="1" smtClean="0"/>
              <a:t>Hà</a:t>
            </a:r>
            <a:r>
              <a:rPr lang="en-US" altLang="en-US" b="1" dirty="0" smtClean="0"/>
              <a:t> </a:t>
            </a:r>
            <a:r>
              <a:rPr lang="en-US" altLang="en-US" b="1" dirty="0" err="1" smtClean="0"/>
              <a:t>Nội</a:t>
            </a:r>
            <a:r>
              <a:rPr lang="en-US" altLang="en-US" b="1" dirty="0" smtClean="0"/>
              <a:t> </a:t>
            </a:r>
            <a:r>
              <a:rPr lang="en-US" altLang="en-US" dirty="0" err="1" smtClean="0"/>
              <a:t>chạy</a:t>
            </a:r>
            <a:r>
              <a:rPr lang="en-US" altLang="en-US" dirty="0" smtClean="0"/>
              <a:t> </a:t>
            </a:r>
            <a:r>
              <a:rPr lang="en-US" altLang="en-US" dirty="0" err="1" smtClean="0"/>
              <a:t>tốt</a:t>
            </a:r>
            <a:r>
              <a:rPr lang="en-US" altLang="en-US" dirty="0" smtClean="0"/>
              <a:t> </a:t>
            </a:r>
            <a:r>
              <a:rPr lang="en-US" altLang="en-US" dirty="0" err="1" smtClean="0"/>
              <a:t>trên</a:t>
            </a:r>
            <a:r>
              <a:rPr lang="en-US" altLang="en-US" dirty="0" smtClean="0"/>
              <a:t> </a:t>
            </a:r>
            <a:r>
              <a:rPr lang="en-US" altLang="en-US" dirty="0" err="1" smtClean="0"/>
              <a:t>máy</a:t>
            </a:r>
            <a:r>
              <a:rPr lang="en-US" altLang="en-US" dirty="0" smtClean="0"/>
              <a:t> </a:t>
            </a:r>
            <a:r>
              <a:rPr lang="en-US" altLang="en-US" dirty="0" err="1" smtClean="0"/>
              <a:t>ảo</a:t>
            </a:r>
            <a:r>
              <a:rPr lang="en-US" altLang="en-US" dirty="0" smtClean="0"/>
              <a:t> WP8 </a:t>
            </a:r>
            <a:r>
              <a:rPr lang="en-US" altLang="en-US" dirty="0" err="1" smtClean="0"/>
              <a:t>và</a:t>
            </a:r>
            <a:r>
              <a:rPr lang="en-US" altLang="en-US" dirty="0" smtClean="0"/>
              <a:t> </a:t>
            </a:r>
            <a:r>
              <a:rPr lang="en-US" altLang="en-US" dirty="0" err="1" smtClean="0"/>
              <a:t>máy</a:t>
            </a:r>
            <a:r>
              <a:rPr lang="en-US" altLang="en-US" dirty="0" smtClean="0"/>
              <a:t> </a:t>
            </a:r>
            <a:r>
              <a:rPr lang="en-US" altLang="en-US" dirty="0" err="1" smtClean="0"/>
              <a:t>thật</a:t>
            </a:r>
            <a:r>
              <a:rPr lang="en-US" altLang="en-US" dirty="0" smtClean="0"/>
              <a:t> WP8.</a:t>
            </a:r>
          </a:p>
          <a:p>
            <a:pPr lvl="1">
              <a:buFont typeface="Wingdings" panose="05000000000000000000" pitchFamily="2" charset="2"/>
              <a:buChar char="§"/>
            </a:pPr>
            <a:r>
              <a:rPr lang="en-US" altLang="en-US" dirty="0" err="1" smtClean="0"/>
              <a:t>Giao</a:t>
            </a:r>
            <a:r>
              <a:rPr lang="en-US" altLang="en-US" dirty="0" smtClean="0"/>
              <a:t> </a:t>
            </a:r>
            <a:r>
              <a:rPr lang="en-US" altLang="en-US" dirty="0" err="1" smtClean="0"/>
              <a:t>diện</a:t>
            </a:r>
            <a:r>
              <a:rPr lang="en-US" altLang="en-US" dirty="0" smtClean="0"/>
              <a:t> </a:t>
            </a:r>
            <a:r>
              <a:rPr lang="en-US" altLang="en-US" dirty="0" err="1" smtClean="0"/>
              <a:t>tương</a:t>
            </a:r>
            <a:r>
              <a:rPr lang="en-US" altLang="en-US" dirty="0" smtClean="0"/>
              <a:t> </a:t>
            </a:r>
            <a:r>
              <a:rPr lang="en-US" altLang="en-US" dirty="0" err="1" smtClean="0"/>
              <a:t>đối</a:t>
            </a:r>
            <a:r>
              <a:rPr lang="en-US" altLang="en-US" dirty="0" smtClean="0"/>
              <a:t> </a:t>
            </a:r>
            <a:r>
              <a:rPr lang="en-US" altLang="en-US" dirty="0" err="1" smtClean="0"/>
              <a:t>thân</a:t>
            </a:r>
            <a:r>
              <a:rPr lang="en-US" altLang="en-US" dirty="0" smtClean="0"/>
              <a:t> </a:t>
            </a:r>
            <a:r>
              <a:rPr lang="en-US" altLang="en-US" dirty="0" err="1" smtClean="0"/>
              <a:t>thiện</a:t>
            </a:r>
            <a:r>
              <a:rPr lang="en-US" altLang="en-US" dirty="0" smtClean="0"/>
              <a:t>, </a:t>
            </a:r>
            <a:r>
              <a:rPr lang="en-US" altLang="en-US" dirty="0" err="1" smtClean="0"/>
              <a:t>hấp</a:t>
            </a:r>
            <a:r>
              <a:rPr lang="en-US" altLang="en-US" dirty="0" smtClean="0"/>
              <a:t> </a:t>
            </a:r>
            <a:r>
              <a:rPr lang="en-US" altLang="en-US" dirty="0" err="1" smtClean="0"/>
              <a:t>dẫn</a:t>
            </a:r>
            <a:r>
              <a:rPr lang="en-US" altLang="en-US" dirty="0" smtClean="0"/>
              <a:t>, </a:t>
            </a:r>
            <a:r>
              <a:rPr lang="en-US" altLang="en-US" dirty="0" err="1" smtClean="0"/>
              <a:t>phù</a:t>
            </a:r>
            <a:r>
              <a:rPr lang="en-US" altLang="en-US" dirty="0" smtClean="0"/>
              <a:t> </a:t>
            </a:r>
            <a:r>
              <a:rPr lang="en-US" altLang="en-US" dirty="0" err="1" smtClean="0"/>
              <a:t>hợp</a:t>
            </a:r>
            <a:r>
              <a:rPr lang="en-US" altLang="en-US" dirty="0" smtClean="0"/>
              <a:t> </a:t>
            </a:r>
            <a:r>
              <a:rPr lang="en-US" altLang="en-US" dirty="0" err="1" smtClean="0"/>
              <a:t>với</a:t>
            </a:r>
            <a:r>
              <a:rPr lang="en-US" altLang="en-US" dirty="0" smtClean="0"/>
              <a:t> </a:t>
            </a:r>
            <a:r>
              <a:rPr lang="en-US" altLang="en-US" dirty="0" err="1" smtClean="0"/>
              <a:t>mọi</a:t>
            </a:r>
            <a:r>
              <a:rPr lang="en-US" altLang="en-US" dirty="0" smtClean="0"/>
              <a:t> </a:t>
            </a:r>
            <a:r>
              <a:rPr lang="en-US" altLang="en-US" dirty="0" err="1" smtClean="0"/>
              <a:t>lứa</a:t>
            </a:r>
            <a:r>
              <a:rPr lang="en-US" altLang="en-US" dirty="0" smtClean="0"/>
              <a:t> </a:t>
            </a:r>
            <a:r>
              <a:rPr lang="en-US" altLang="en-US" dirty="0" err="1" smtClean="0"/>
              <a:t>tuổi</a:t>
            </a:r>
            <a:endParaRPr lang="en-US" altLang="en-US" dirty="0" smtClean="0"/>
          </a:p>
          <a:p>
            <a:pPr>
              <a:buFont typeface="Wingdings" panose="05000000000000000000" pitchFamily="2" charset="2"/>
              <a:buChar char="q"/>
            </a:pPr>
            <a:endParaRPr lang="en-US" altLang="en-US" dirty="0" smtClean="0"/>
          </a:p>
          <a:p>
            <a:endParaRPr lang="en-US" dirty="0"/>
          </a:p>
        </p:txBody>
      </p:sp>
      <p:sp>
        <p:nvSpPr>
          <p:cNvPr id="4" name="Slide Number Placeholder 3"/>
          <p:cNvSpPr>
            <a:spLocks noGrp="1"/>
          </p:cNvSpPr>
          <p:nvPr>
            <p:ph type="sldNum" sz="quarter" idx="10"/>
          </p:nvPr>
        </p:nvSpPr>
        <p:spPr/>
        <p:txBody>
          <a:bodyPr/>
          <a:lstStyle/>
          <a:p>
            <a:pPr>
              <a:defRPr/>
            </a:pPr>
            <a:fld id="{88458BFE-BC6C-4673-A21C-60646BF5F706}" type="slidenum">
              <a:rPr lang="en-US" smtClean="0"/>
              <a:pPr>
                <a:defRPr/>
              </a:pPr>
              <a:t>38</a:t>
            </a:fld>
            <a:endParaRPr lang="en-US"/>
          </a:p>
        </p:txBody>
      </p:sp>
    </p:spTree>
    <p:extLst>
      <p:ext uri="{BB962C8B-B14F-4D97-AF65-F5344CB8AC3E}">
        <p14:creationId xmlns:p14="http://schemas.microsoft.com/office/powerpoint/2010/main" val="329742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q"/>
            </a:pPr>
            <a:r>
              <a:rPr lang="en-US" altLang="en-US" dirty="0" err="1" smtClean="0"/>
              <a:t>Về</a:t>
            </a:r>
            <a:r>
              <a:rPr lang="en-US" altLang="en-US" dirty="0" smtClean="0"/>
              <a:t> </a:t>
            </a:r>
            <a:r>
              <a:rPr lang="en-US" altLang="en-US" dirty="0" err="1" smtClean="0"/>
              <a:t>chương</a:t>
            </a:r>
            <a:r>
              <a:rPr lang="en-US" altLang="en-US" dirty="0" smtClean="0"/>
              <a:t> </a:t>
            </a:r>
            <a:r>
              <a:rPr lang="en-US" altLang="en-US" dirty="0" err="1" smtClean="0"/>
              <a:t>trình</a:t>
            </a:r>
            <a:r>
              <a:rPr lang="en-US" altLang="en-US" dirty="0" smtClean="0"/>
              <a:t>:</a:t>
            </a:r>
          </a:p>
          <a:p>
            <a:pPr lvl="1">
              <a:buFont typeface="Wingdings" panose="05000000000000000000" pitchFamily="2" charset="2"/>
              <a:buChar char="§"/>
            </a:pPr>
            <a:r>
              <a:rPr lang="en-US" altLang="en-US" dirty="0" err="1" smtClean="0"/>
              <a:t>Xây</a:t>
            </a:r>
            <a:r>
              <a:rPr lang="en-US" altLang="en-US" dirty="0" smtClean="0"/>
              <a:t> </a:t>
            </a:r>
            <a:r>
              <a:rPr lang="en-US" altLang="en-US" dirty="0" err="1" smtClean="0"/>
              <a:t>dựng</a:t>
            </a:r>
            <a:r>
              <a:rPr lang="en-US" altLang="en-US" dirty="0" smtClean="0"/>
              <a:t> </a:t>
            </a:r>
            <a:r>
              <a:rPr lang="en-US" altLang="en-US" dirty="0" err="1" smtClean="0"/>
              <a:t>được</a:t>
            </a:r>
            <a:r>
              <a:rPr lang="en-US" altLang="en-US" dirty="0" smtClean="0"/>
              <a:t> </a:t>
            </a:r>
            <a:r>
              <a:rPr lang="en-US" altLang="en-US" dirty="0" err="1" smtClean="0"/>
              <a:t>trò</a:t>
            </a:r>
            <a:r>
              <a:rPr lang="en-US" altLang="en-US" dirty="0" smtClean="0"/>
              <a:t> </a:t>
            </a:r>
            <a:r>
              <a:rPr lang="en-US" altLang="en-US" dirty="0" err="1" smtClean="0"/>
              <a:t>chơi</a:t>
            </a:r>
            <a:r>
              <a:rPr lang="en-US" altLang="en-US" dirty="0" smtClean="0"/>
              <a:t> </a:t>
            </a:r>
            <a:r>
              <a:rPr lang="en-US" altLang="en-US" b="1" dirty="0" err="1" smtClean="0"/>
              <a:t>Chinh</a:t>
            </a:r>
            <a:r>
              <a:rPr lang="en-US" altLang="en-US" b="1" dirty="0" smtClean="0"/>
              <a:t> </a:t>
            </a:r>
            <a:r>
              <a:rPr lang="en-US" altLang="en-US" b="1" dirty="0" err="1" smtClean="0"/>
              <a:t>phục</a:t>
            </a:r>
            <a:r>
              <a:rPr lang="en-US" altLang="en-US" b="1" dirty="0" smtClean="0"/>
              <a:t> </a:t>
            </a:r>
            <a:r>
              <a:rPr lang="en-US" altLang="en-US" b="1" dirty="0" err="1" smtClean="0"/>
              <a:t>tháp</a:t>
            </a:r>
            <a:r>
              <a:rPr lang="en-US" altLang="en-US" b="1" dirty="0" smtClean="0"/>
              <a:t> </a:t>
            </a:r>
            <a:r>
              <a:rPr lang="en-US" altLang="en-US" b="1" dirty="0" err="1" smtClean="0"/>
              <a:t>Hà</a:t>
            </a:r>
            <a:r>
              <a:rPr lang="en-US" altLang="en-US" b="1" dirty="0" smtClean="0"/>
              <a:t> </a:t>
            </a:r>
            <a:r>
              <a:rPr lang="en-US" altLang="en-US" b="1" dirty="0" err="1" smtClean="0"/>
              <a:t>Nội</a:t>
            </a:r>
            <a:r>
              <a:rPr lang="en-US" altLang="en-US" b="1" dirty="0" smtClean="0"/>
              <a:t> </a:t>
            </a:r>
            <a:r>
              <a:rPr lang="en-US" altLang="en-US" dirty="0" err="1" smtClean="0"/>
              <a:t>với</a:t>
            </a:r>
            <a:r>
              <a:rPr lang="en-US" altLang="en-US" dirty="0" smtClean="0"/>
              <a:t> </a:t>
            </a:r>
            <a:r>
              <a:rPr lang="en-US" altLang="en-US" dirty="0" err="1" smtClean="0"/>
              <a:t>đầy</a:t>
            </a:r>
            <a:r>
              <a:rPr lang="en-US" altLang="en-US" dirty="0" smtClean="0"/>
              <a:t> </a:t>
            </a:r>
            <a:r>
              <a:rPr lang="en-US" altLang="en-US" dirty="0" err="1" smtClean="0"/>
              <a:t>đủ</a:t>
            </a:r>
            <a:r>
              <a:rPr lang="en-US" altLang="en-US" dirty="0" smtClean="0"/>
              <a:t> </a:t>
            </a:r>
            <a:r>
              <a:rPr lang="en-US" altLang="en-US" dirty="0" err="1" smtClean="0"/>
              <a:t>các</a:t>
            </a:r>
            <a:r>
              <a:rPr lang="en-US" altLang="en-US" dirty="0" smtClean="0"/>
              <a:t> </a:t>
            </a:r>
            <a:r>
              <a:rPr lang="en-US" altLang="en-US" dirty="0" err="1" smtClean="0"/>
              <a:t>tính</a:t>
            </a:r>
            <a:r>
              <a:rPr lang="en-US" altLang="en-US" dirty="0" smtClean="0"/>
              <a:t> </a:t>
            </a:r>
            <a:r>
              <a:rPr lang="en-US" altLang="en-US" dirty="0" err="1" smtClean="0"/>
              <a:t>năng</a:t>
            </a:r>
            <a:r>
              <a:rPr lang="en-US" altLang="en-US" dirty="0" smtClean="0"/>
              <a:t> </a:t>
            </a:r>
            <a:r>
              <a:rPr lang="en-US" altLang="en-US" dirty="0" err="1" smtClean="0"/>
              <a:t>như</a:t>
            </a:r>
            <a:r>
              <a:rPr lang="en-US" altLang="en-US" dirty="0" smtClean="0"/>
              <a:t> </a:t>
            </a:r>
            <a:r>
              <a:rPr lang="en-US" altLang="en-US" dirty="0" err="1" smtClean="0"/>
              <a:t>trong</a:t>
            </a:r>
            <a:r>
              <a:rPr lang="en-US" altLang="en-US" dirty="0" smtClean="0"/>
              <a:t> </a:t>
            </a:r>
            <a:r>
              <a:rPr lang="en-US" altLang="en-US" dirty="0" err="1" smtClean="0"/>
              <a:t>đặc</a:t>
            </a:r>
            <a:r>
              <a:rPr lang="en-US" altLang="en-US" dirty="0" smtClean="0"/>
              <a:t> </a:t>
            </a:r>
            <a:r>
              <a:rPr lang="en-US" altLang="en-US" dirty="0" err="1" smtClean="0"/>
              <a:t>tả</a:t>
            </a:r>
            <a:r>
              <a:rPr lang="en-US" altLang="en-US" dirty="0" smtClean="0"/>
              <a:t> </a:t>
            </a:r>
            <a:r>
              <a:rPr lang="en-US" altLang="en-US" dirty="0" err="1" smtClean="0"/>
              <a:t>yêu</a:t>
            </a:r>
            <a:r>
              <a:rPr lang="en-US" altLang="en-US" dirty="0" smtClean="0"/>
              <a:t> </a:t>
            </a:r>
            <a:r>
              <a:rPr lang="en-US" altLang="en-US" dirty="0" err="1" smtClean="0"/>
              <a:t>cầu</a:t>
            </a:r>
            <a:r>
              <a:rPr lang="en-US" altLang="en-US" dirty="0" smtClean="0"/>
              <a:t>.</a:t>
            </a:r>
          </a:p>
          <a:p>
            <a:pPr lvl="1">
              <a:buFont typeface="Wingdings" panose="05000000000000000000" pitchFamily="2" charset="2"/>
              <a:buChar char="§"/>
            </a:pPr>
            <a:r>
              <a:rPr lang="en-US" altLang="en-US" dirty="0" err="1" smtClean="0"/>
              <a:t>Trò</a:t>
            </a:r>
            <a:r>
              <a:rPr lang="en-US" altLang="en-US" dirty="0" smtClean="0"/>
              <a:t> </a:t>
            </a:r>
            <a:r>
              <a:rPr lang="en-US" altLang="en-US" dirty="0" err="1" smtClean="0"/>
              <a:t>chơi</a:t>
            </a:r>
            <a:r>
              <a:rPr lang="en-US" altLang="en-US" dirty="0" smtClean="0"/>
              <a:t> </a:t>
            </a:r>
            <a:r>
              <a:rPr lang="en-US" altLang="en-US" b="1" dirty="0" err="1" smtClean="0"/>
              <a:t>Chinh</a:t>
            </a:r>
            <a:r>
              <a:rPr lang="en-US" altLang="en-US" b="1" dirty="0" smtClean="0"/>
              <a:t> </a:t>
            </a:r>
            <a:r>
              <a:rPr lang="en-US" altLang="en-US" b="1" dirty="0" err="1" smtClean="0"/>
              <a:t>phục</a:t>
            </a:r>
            <a:r>
              <a:rPr lang="en-US" altLang="en-US" b="1" dirty="0" smtClean="0"/>
              <a:t> </a:t>
            </a:r>
            <a:r>
              <a:rPr lang="en-US" altLang="en-US" b="1" dirty="0" err="1" smtClean="0"/>
              <a:t>tháp</a:t>
            </a:r>
            <a:r>
              <a:rPr lang="en-US" altLang="en-US" b="1" dirty="0" smtClean="0"/>
              <a:t> </a:t>
            </a:r>
            <a:r>
              <a:rPr lang="en-US" altLang="en-US" b="1" dirty="0" err="1" smtClean="0"/>
              <a:t>Hà</a:t>
            </a:r>
            <a:r>
              <a:rPr lang="en-US" altLang="en-US" b="1" dirty="0" smtClean="0"/>
              <a:t> </a:t>
            </a:r>
            <a:r>
              <a:rPr lang="en-US" altLang="en-US" b="1" dirty="0" err="1" smtClean="0"/>
              <a:t>Nội</a:t>
            </a:r>
            <a:r>
              <a:rPr lang="en-US" altLang="en-US" b="1" dirty="0" smtClean="0"/>
              <a:t> </a:t>
            </a:r>
            <a:r>
              <a:rPr lang="en-US" altLang="en-US" dirty="0" err="1" smtClean="0"/>
              <a:t>chạy</a:t>
            </a:r>
            <a:r>
              <a:rPr lang="en-US" altLang="en-US" dirty="0" smtClean="0"/>
              <a:t> </a:t>
            </a:r>
            <a:r>
              <a:rPr lang="en-US" altLang="en-US" dirty="0" err="1" smtClean="0"/>
              <a:t>tốt</a:t>
            </a:r>
            <a:r>
              <a:rPr lang="en-US" altLang="en-US" dirty="0" smtClean="0"/>
              <a:t> </a:t>
            </a:r>
            <a:r>
              <a:rPr lang="en-US" altLang="en-US" dirty="0" err="1" smtClean="0"/>
              <a:t>trên</a:t>
            </a:r>
            <a:r>
              <a:rPr lang="en-US" altLang="en-US" dirty="0" smtClean="0"/>
              <a:t> </a:t>
            </a:r>
            <a:r>
              <a:rPr lang="en-US" altLang="en-US" dirty="0" err="1" smtClean="0"/>
              <a:t>máy</a:t>
            </a:r>
            <a:r>
              <a:rPr lang="en-US" altLang="en-US" dirty="0" smtClean="0"/>
              <a:t> </a:t>
            </a:r>
            <a:r>
              <a:rPr lang="en-US" altLang="en-US" dirty="0" err="1" smtClean="0"/>
              <a:t>ảo</a:t>
            </a:r>
            <a:r>
              <a:rPr lang="en-US" altLang="en-US" dirty="0" smtClean="0"/>
              <a:t> WP8 </a:t>
            </a:r>
            <a:r>
              <a:rPr lang="en-US" altLang="en-US" dirty="0" err="1" smtClean="0"/>
              <a:t>và</a:t>
            </a:r>
            <a:r>
              <a:rPr lang="en-US" altLang="en-US" dirty="0" smtClean="0"/>
              <a:t> </a:t>
            </a:r>
            <a:r>
              <a:rPr lang="en-US" altLang="en-US" dirty="0" err="1" smtClean="0"/>
              <a:t>máy</a:t>
            </a:r>
            <a:r>
              <a:rPr lang="en-US" altLang="en-US" dirty="0" smtClean="0"/>
              <a:t> </a:t>
            </a:r>
            <a:r>
              <a:rPr lang="en-US" altLang="en-US" dirty="0" err="1" smtClean="0"/>
              <a:t>thật</a:t>
            </a:r>
            <a:r>
              <a:rPr lang="en-US" altLang="en-US" dirty="0" smtClean="0"/>
              <a:t> WP8.</a:t>
            </a:r>
          </a:p>
          <a:p>
            <a:pPr lvl="1">
              <a:buFont typeface="Wingdings" panose="05000000000000000000" pitchFamily="2" charset="2"/>
              <a:buChar char="§"/>
            </a:pPr>
            <a:r>
              <a:rPr lang="en-US" altLang="en-US" dirty="0" err="1" smtClean="0"/>
              <a:t>Giao</a:t>
            </a:r>
            <a:r>
              <a:rPr lang="en-US" altLang="en-US" dirty="0" smtClean="0"/>
              <a:t> </a:t>
            </a:r>
            <a:r>
              <a:rPr lang="en-US" altLang="en-US" dirty="0" err="1" smtClean="0"/>
              <a:t>diện</a:t>
            </a:r>
            <a:r>
              <a:rPr lang="en-US" altLang="en-US" dirty="0" smtClean="0"/>
              <a:t> </a:t>
            </a:r>
            <a:r>
              <a:rPr lang="en-US" altLang="en-US" dirty="0" err="1" smtClean="0"/>
              <a:t>tương</a:t>
            </a:r>
            <a:r>
              <a:rPr lang="en-US" altLang="en-US" dirty="0" smtClean="0"/>
              <a:t> </a:t>
            </a:r>
            <a:r>
              <a:rPr lang="en-US" altLang="en-US" dirty="0" err="1" smtClean="0"/>
              <a:t>đối</a:t>
            </a:r>
            <a:r>
              <a:rPr lang="en-US" altLang="en-US" dirty="0" smtClean="0"/>
              <a:t> </a:t>
            </a:r>
            <a:r>
              <a:rPr lang="en-US" altLang="en-US" dirty="0" err="1" smtClean="0"/>
              <a:t>thân</a:t>
            </a:r>
            <a:r>
              <a:rPr lang="en-US" altLang="en-US" dirty="0" smtClean="0"/>
              <a:t> </a:t>
            </a:r>
            <a:r>
              <a:rPr lang="en-US" altLang="en-US" dirty="0" err="1" smtClean="0"/>
              <a:t>thiện</a:t>
            </a:r>
            <a:r>
              <a:rPr lang="en-US" altLang="en-US" dirty="0" smtClean="0"/>
              <a:t>, </a:t>
            </a:r>
            <a:r>
              <a:rPr lang="en-US" altLang="en-US" dirty="0" err="1" smtClean="0"/>
              <a:t>hấp</a:t>
            </a:r>
            <a:r>
              <a:rPr lang="en-US" altLang="en-US" dirty="0" smtClean="0"/>
              <a:t> </a:t>
            </a:r>
            <a:r>
              <a:rPr lang="en-US" altLang="en-US" dirty="0" err="1" smtClean="0"/>
              <a:t>dẫn</a:t>
            </a:r>
            <a:r>
              <a:rPr lang="en-US" altLang="en-US" dirty="0" smtClean="0"/>
              <a:t>, </a:t>
            </a:r>
            <a:r>
              <a:rPr lang="en-US" altLang="en-US" dirty="0" err="1" smtClean="0"/>
              <a:t>phù</a:t>
            </a:r>
            <a:r>
              <a:rPr lang="en-US" altLang="en-US" dirty="0" smtClean="0"/>
              <a:t> </a:t>
            </a:r>
            <a:r>
              <a:rPr lang="en-US" altLang="en-US" dirty="0" err="1" smtClean="0"/>
              <a:t>hợp</a:t>
            </a:r>
            <a:r>
              <a:rPr lang="en-US" altLang="en-US" dirty="0" smtClean="0"/>
              <a:t> </a:t>
            </a:r>
            <a:r>
              <a:rPr lang="en-US" altLang="en-US" dirty="0" err="1" smtClean="0"/>
              <a:t>với</a:t>
            </a:r>
            <a:r>
              <a:rPr lang="en-US" altLang="en-US" dirty="0" smtClean="0"/>
              <a:t> </a:t>
            </a:r>
            <a:r>
              <a:rPr lang="en-US" altLang="en-US" dirty="0" err="1" smtClean="0"/>
              <a:t>mọi</a:t>
            </a:r>
            <a:r>
              <a:rPr lang="en-US" altLang="en-US" dirty="0" smtClean="0"/>
              <a:t> </a:t>
            </a:r>
            <a:r>
              <a:rPr lang="en-US" altLang="en-US" dirty="0" err="1" smtClean="0"/>
              <a:t>lứa</a:t>
            </a:r>
            <a:r>
              <a:rPr lang="en-US" altLang="en-US" dirty="0" smtClean="0"/>
              <a:t> </a:t>
            </a:r>
            <a:r>
              <a:rPr lang="en-US" altLang="en-US" dirty="0" err="1" smtClean="0"/>
              <a:t>tuổi</a:t>
            </a:r>
            <a:endParaRPr lang="en-US" altLang="en-US" dirty="0" smtClean="0"/>
          </a:p>
          <a:p>
            <a:pPr>
              <a:buFont typeface="Wingdings" panose="05000000000000000000" pitchFamily="2" charset="2"/>
              <a:buChar char="q"/>
            </a:pPr>
            <a:endParaRPr lang="en-US" altLang="en-US" dirty="0" smtClean="0"/>
          </a:p>
          <a:p>
            <a:endParaRPr lang="en-US" dirty="0"/>
          </a:p>
        </p:txBody>
      </p:sp>
      <p:sp>
        <p:nvSpPr>
          <p:cNvPr id="4" name="Slide Number Placeholder 3"/>
          <p:cNvSpPr>
            <a:spLocks noGrp="1"/>
          </p:cNvSpPr>
          <p:nvPr>
            <p:ph type="sldNum" sz="quarter" idx="10"/>
          </p:nvPr>
        </p:nvSpPr>
        <p:spPr/>
        <p:txBody>
          <a:bodyPr/>
          <a:lstStyle/>
          <a:p>
            <a:pPr>
              <a:defRPr/>
            </a:pPr>
            <a:fld id="{88458BFE-BC6C-4673-A21C-60646BF5F706}" type="slidenum">
              <a:rPr lang="en-US" smtClean="0"/>
              <a:pPr>
                <a:defRPr/>
              </a:pPr>
              <a:t>39</a:t>
            </a:fld>
            <a:endParaRPr lang="en-US"/>
          </a:p>
        </p:txBody>
      </p:sp>
    </p:spTree>
    <p:extLst>
      <p:ext uri="{BB962C8B-B14F-4D97-AF65-F5344CB8AC3E}">
        <p14:creationId xmlns:p14="http://schemas.microsoft.com/office/powerpoint/2010/main" val="35569817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457200" algn="just">
              <a:buFont typeface="Wingdings" panose="05000000000000000000" pitchFamily="2" charset="2"/>
              <a:buChar char="q"/>
            </a:pPr>
            <a:r>
              <a:rPr lang="en-US" altLang="en-US" sz="2900" dirty="0" err="1" smtClean="0"/>
              <a:t>Hạn</a:t>
            </a:r>
            <a:r>
              <a:rPr lang="en-US" altLang="en-US" sz="2900" dirty="0" smtClean="0"/>
              <a:t> </a:t>
            </a:r>
            <a:r>
              <a:rPr lang="en-US" altLang="en-US" sz="2900" dirty="0" err="1" smtClean="0"/>
              <a:t>chế</a:t>
            </a:r>
            <a:r>
              <a:rPr lang="en-US" altLang="en-US" sz="2900" dirty="0" smtClean="0"/>
              <a:t>:</a:t>
            </a:r>
          </a:p>
          <a:p>
            <a:pPr marL="857250" lvl="2" indent="-457200" algn="just">
              <a:buFont typeface="Wingdings" panose="05000000000000000000" pitchFamily="2" charset="2"/>
              <a:buChar char="§"/>
            </a:pPr>
            <a:r>
              <a:rPr lang="vi-VN" altLang="en-US" sz="2600" dirty="0" smtClean="0"/>
              <a:t>Các chức năng chưa thật sự phong phú.</a:t>
            </a:r>
          </a:p>
          <a:p>
            <a:pPr marL="857250" lvl="2" indent="-457200" algn="just">
              <a:buFont typeface="Wingdings" panose="05000000000000000000" pitchFamily="2" charset="2"/>
              <a:buChar char="§"/>
            </a:pPr>
            <a:r>
              <a:rPr lang="vi-VN" altLang="en-US" sz="2600" dirty="0" smtClean="0"/>
              <a:t>Khả năng đồ họa, hiệu ứng chưa thể so sánh với các sản phẩm </a:t>
            </a:r>
            <a:r>
              <a:rPr lang="en-US" altLang="en-US" sz="2600" dirty="0" err="1" smtClean="0"/>
              <a:t>thương</a:t>
            </a:r>
            <a:r>
              <a:rPr lang="en-US" altLang="en-US" sz="2600" dirty="0" smtClean="0"/>
              <a:t> </a:t>
            </a:r>
            <a:r>
              <a:rPr lang="en-US" altLang="en-US" sz="2600" dirty="0" err="1" smtClean="0"/>
              <a:t>mại</a:t>
            </a:r>
            <a:r>
              <a:rPr lang="vi-VN" altLang="en-US" sz="2600" dirty="0" smtClean="0"/>
              <a:t>.</a:t>
            </a:r>
          </a:p>
          <a:p>
            <a:pPr marL="857250" lvl="2" indent="-457200" algn="just">
              <a:buFont typeface="Wingdings" panose="05000000000000000000" pitchFamily="2" charset="2"/>
              <a:buChar char="§"/>
            </a:pPr>
            <a:r>
              <a:rPr lang="vi-VN" altLang="en-US" sz="2600" dirty="0" smtClean="0"/>
              <a:t>Hiệu năng sản phẩm chưa thật sự tốt và tốn nhiều pin tiêu thụ</a:t>
            </a:r>
            <a:r>
              <a:rPr lang="en-US" altLang="en-US" sz="2600" dirty="0" smtClean="0"/>
              <a:t> </a:t>
            </a:r>
            <a:r>
              <a:rPr lang="en-US" altLang="en-US" sz="2600" dirty="0" err="1" smtClean="0"/>
              <a:t>vì</a:t>
            </a:r>
            <a:r>
              <a:rPr lang="en-US" altLang="en-US" sz="2600" dirty="0" smtClean="0"/>
              <a:t> </a:t>
            </a:r>
            <a:r>
              <a:rPr lang="en-US" altLang="en-US" sz="2600" dirty="0" err="1" smtClean="0"/>
              <a:t>chưa</a:t>
            </a:r>
            <a:r>
              <a:rPr lang="en-US" altLang="en-US" sz="2600" dirty="0" smtClean="0"/>
              <a:t> </a:t>
            </a:r>
            <a:r>
              <a:rPr lang="en-US" altLang="en-US" sz="2600" dirty="0" err="1" smtClean="0"/>
              <a:t>thể</a:t>
            </a:r>
            <a:r>
              <a:rPr lang="en-US" altLang="en-US" sz="2600" dirty="0" smtClean="0"/>
              <a:t> </a:t>
            </a:r>
            <a:r>
              <a:rPr lang="en-US" altLang="en-US" sz="2600" dirty="0" err="1" smtClean="0"/>
              <a:t>đánh</a:t>
            </a:r>
            <a:r>
              <a:rPr lang="en-US" altLang="en-US" sz="2600" dirty="0" smtClean="0"/>
              <a:t> </a:t>
            </a:r>
            <a:r>
              <a:rPr lang="en-US" altLang="en-US" sz="2600" dirty="0" err="1" smtClean="0"/>
              <a:t>giá</a:t>
            </a:r>
            <a:r>
              <a:rPr lang="en-US" altLang="en-US" sz="2600" dirty="0" smtClean="0"/>
              <a:t> </a:t>
            </a:r>
            <a:r>
              <a:rPr lang="en-US" altLang="en-US" sz="2600" dirty="0" err="1" smtClean="0"/>
              <a:t>chính</a:t>
            </a:r>
            <a:r>
              <a:rPr lang="en-US" altLang="en-US" sz="2600" dirty="0" smtClean="0"/>
              <a:t> </a:t>
            </a:r>
            <a:r>
              <a:rPr lang="en-US" altLang="en-US" sz="2600" dirty="0" err="1" smtClean="0"/>
              <a:t>xác</a:t>
            </a:r>
            <a:r>
              <a:rPr lang="en-US" altLang="en-US" sz="2600" dirty="0" smtClean="0"/>
              <a:t>.</a:t>
            </a:r>
          </a:p>
          <a:p>
            <a:endParaRPr lang="en-US" dirty="0"/>
          </a:p>
        </p:txBody>
      </p:sp>
      <p:sp>
        <p:nvSpPr>
          <p:cNvPr id="4" name="Slide Number Placeholder 3"/>
          <p:cNvSpPr>
            <a:spLocks noGrp="1"/>
          </p:cNvSpPr>
          <p:nvPr>
            <p:ph type="sldNum" sz="quarter" idx="10"/>
          </p:nvPr>
        </p:nvSpPr>
        <p:spPr/>
        <p:txBody>
          <a:bodyPr/>
          <a:lstStyle/>
          <a:p>
            <a:pPr>
              <a:defRPr/>
            </a:pPr>
            <a:fld id="{88458BFE-BC6C-4673-A21C-60646BF5F706}" type="slidenum">
              <a:rPr lang="en-US" smtClean="0"/>
              <a:pPr>
                <a:defRPr/>
              </a:pPr>
              <a:t>40</a:t>
            </a:fld>
            <a:endParaRPr lang="en-US"/>
          </a:p>
        </p:txBody>
      </p:sp>
    </p:spTree>
    <p:extLst>
      <p:ext uri="{BB962C8B-B14F-4D97-AF65-F5344CB8AC3E}">
        <p14:creationId xmlns:p14="http://schemas.microsoft.com/office/powerpoint/2010/main" val="28211457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457200">
              <a:buFont typeface="Wingdings" panose="05000000000000000000" pitchFamily="2" charset="2"/>
              <a:buChar char="q"/>
              <a:defRPr/>
            </a:pPr>
            <a:r>
              <a:rPr lang="en-US" sz="2900" dirty="0" err="1" smtClean="0"/>
              <a:t>Định</a:t>
            </a:r>
            <a:r>
              <a:rPr lang="en-US" sz="2900" dirty="0" smtClean="0"/>
              <a:t> </a:t>
            </a:r>
            <a:r>
              <a:rPr lang="en-US" sz="2900" dirty="0" err="1" smtClean="0"/>
              <a:t>hướng</a:t>
            </a:r>
            <a:r>
              <a:rPr lang="en-US" sz="2900" dirty="0" smtClean="0"/>
              <a:t> </a:t>
            </a:r>
            <a:r>
              <a:rPr lang="en-US" sz="2900" dirty="0" err="1" smtClean="0"/>
              <a:t>phát</a:t>
            </a:r>
            <a:r>
              <a:rPr lang="en-US" sz="2900" dirty="0" smtClean="0"/>
              <a:t> </a:t>
            </a:r>
            <a:r>
              <a:rPr lang="en-US" sz="2900" dirty="0" err="1" smtClean="0"/>
              <a:t>triển</a:t>
            </a:r>
            <a:r>
              <a:rPr lang="en-US" sz="2900" dirty="0" smtClean="0"/>
              <a:t>:</a:t>
            </a:r>
          </a:p>
          <a:p>
            <a:pPr lvl="1">
              <a:buFont typeface="Wingdings" panose="05000000000000000000" pitchFamily="2" charset="2"/>
              <a:buChar char="§"/>
              <a:defRPr/>
            </a:pPr>
            <a:r>
              <a:rPr lang="vi-VN" dirty="0" smtClean="0"/>
              <a:t>Tiếp tục nghiên cứu về </a:t>
            </a:r>
            <a:r>
              <a:rPr lang="en-US" dirty="0" smtClean="0"/>
              <a:t>Silverlight </a:t>
            </a:r>
            <a:r>
              <a:rPr lang="vi-VN" dirty="0" smtClean="0"/>
              <a:t>và Windows Phone 8.</a:t>
            </a:r>
          </a:p>
          <a:p>
            <a:pPr lvl="1">
              <a:buFont typeface="Wingdings" panose="05000000000000000000" pitchFamily="2" charset="2"/>
              <a:buChar char="§"/>
              <a:defRPr/>
            </a:pPr>
            <a:r>
              <a:rPr lang="vi-VN" dirty="0" smtClean="0"/>
              <a:t>Mở rộng trò chơi </a:t>
            </a:r>
            <a:r>
              <a:rPr lang="en-US" dirty="0" err="1" smtClean="0"/>
              <a:t>Chinh</a:t>
            </a:r>
            <a:r>
              <a:rPr lang="en-US" dirty="0" smtClean="0"/>
              <a:t> </a:t>
            </a:r>
            <a:r>
              <a:rPr lang="en-US" dirty="0" err="1" smtClean="0"/>
              <a:t>phục</a:t>
            </a:r>
            <a:r>
              <a:rPr lang="en-US" dirty="0" smtClean="0"/>
              <a:t> </a:t>
            </a:r>
            <a:r>
              <a:rPr lang="en-US" dirty="0" err="1" smtClean="0"/>
              <a:t>tháp</a:t>
            </a:r>
            <a:r>
              <a:rPr lang="en-US" dirty="0" smtClean="0"/>
              <a:t> </a:t>
            </a:r>
            <a:r>
              <a:rPr lang="en-US" dirty="0" err="1" smtClean="0"/>
              <a:t>Hà</a:t>
            </a:r>
            <a:r>
              <a:rPr lang="en-US" dirty="0" smtClean="0"/>
              <a:t> </a:t>
            </a:r>
            <a:r>
              <a:rPr lang="en-US" dirty="0" err="1" smtClean="0"/>
              <a:t>nội</a:t>
            </a:r>
            <a:r>
              <a:rPr lang="en-US" dirty="0" smtClean="0"/>
              <a:t> </a:t>
            </a:r>
            <a:r>
              <a:rPr lang="vi-VN" dirty="0" smtClean="0"/>
              <a:t>với nhiều chức năng hơn và hoàn thiện hơn.</a:t>
            </a:r>
          </a:p>
          <a:p>
            <a:pPr lvl="1">
              <a:buFont typeface="Wingdings" panose="05000000000000000000" pitchFamily="2" charset="2"/>
              <a:buChar char="§"/>
              <a:defRPr/>
            </a:pPr>
            <a:r>
              <a:rPr lang="en-US" dirty="0" err="1" smtClean="0"/>
              <a:t>Phát</a:t>
            </a:r>
            <a:r>
              <a:rPr lang="en-US" dirty="0" smtClean="0"/>
              <a:t> </a:t>
            </a:r>
            <a:r>
              <a:rPr lang="en-US" dirty="0" err="1" smtClean="0"/>
              <a:t>triển</a:t>
            </a:r>
            <a:r>
              <a:rPr lang="en-US" dirty="0" smtClean="0"/>
              <a:t> </a:t>
            </a:r>
            <a:r>
              <a:rPr lang="en-US" dirty="0" err="1" smtClean="0"/>
              <a:t>cho</a:t>
            </a:r>
            <a:r>
              <a:rPr lang="en-US" dirty="0" smtClean="0"/>
              <a:t> </a:t>
            </a:r>
            <a:r>
              <a:rPr lang="en-US" dirty="0" err="1" smtClean="0"/>
              <a:t>phép</a:t>
            </a:r>
            <a:r>
              <a:rPr lang="en-US" dirty="0" smtClean="0"/>
              <a:t> </a:t>
            </a:r>
            <a:r>
              <a:rPr lang="en-US" dirty="0" err="1" smtClean="0"/>
              <a:t>chơi</a:t>
            </a:r>
            <a:r>
              <a:rPr lang="en-US" dirty="0" smtClean="0"/>
              <a:t> </a:t>
            </a:r>
            <a:r>
              <a:rPr lang="en-US" dirty="0" err="1" smtClean="0"/>
              <a:t>trực</a:t>
            </a:r>
            <a:r>
              <a:rPr lang="en-US" dirty="0" smtClean="0"/>
              <a:t> </a:t>
            </a:r>
            <a:r>
              <a:rPr lang="en-US" dirty="0" err="1" smtClean="0"/>
              <a:t>tuyến</a:t>
            </a:r>
            <a:endParaRPr lang="vi-VN" dirty="0" smtClean="0"/>
          </a:p>
          <a:p>
            <a:pPr lvl="1">
              <a:buFont typeface="Wingdings" panose="05000000000000000000" pitchFamily="2" charset="2"/>
              <a:buChar char="§"/>
              <a:defRPr/>
            </a:pPr>
            <a:r>
              <a:rPr lang="vi-VN" dirty="0" smtClean="0"/>
              <a:t>Mở rộng lên các nền tảng khác bởi </a:t>
            </a:r>
            <a:r>
              <a:rPr lang="en-US" dirty="0" smtClean="0"/>
              <a:t>Silverlight </a:t>
            </a:r>
            <a:r>
              <a:rPr lang="vi-VN" dirty="0" smtClean="0"/>
              <a:t>là Framework lập trình đa nền tảng.</a:t>
            </a:r>
          </a:p>
          <a:p>
            <a:pPr>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8458BFE-BC6C-4673-A21C-60646BF5F706}" type="slidenum">
              <a:rPr lang="en-US" smtClean="0"/>
              <a:pPr>
                <a:defRPr/>
              </a:pPr>
              <a:t>41</a:t>
            </a:fld>
            <a:endParaRPr lang="en-US"/>
          </a:p>
        </p:txBody>
      </p:sp>
    </p:spTree>
    <p:extLst>
      <p:ext uri="{BB962C8B-B14F-4D97-AF65-F5344CB8AC3E}">
        <p14:creationId xmlns:p14="http://schemas.microsoft.com/office/powerpoint/2010/main" val="2424490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v"/>
            </a:pPr>
            <a:r>
              <a:rPr lang="en-US" altLang="en-US" sz="1200" dirty="0" err="1" smtClean="0"/>
              <a:t>Luật</a:t>
            </a:r>
            <a:r>
              <a:rPr lang="en-US" altLang="en-US" sz="1200" dirty="0" smtClean="0"/>
              <a:t> </a:t>
            </a:r>
            <a:r>
              <a:rPr lang="en-US" altLang="en-US" sz="1200" dirty="0" err="1" smtClean="0"/>
              <a:t>chơi</a:t>
            </a:r>
            <a:r>
              <a:rPr lang="en-US" altLang="en-US" sz="1200" dirty="0" smtClean="0"/>
              <a:t> </a:t>
            </a:r>
            <a:r>
              <a:rPr lang="en-US" altLang="en-US" sz="1200" dirty="0" err="1" smtClean="0"/>
              <a:t>Chinh</a:t>
            </a:r>
            <a:r>
              <a:rPr lang="en-US" altLang="en-US" sz="1200" dirty="0" smtClean="0"/>
              <a:t> </a:t>
            </a:r>
            <a:r>
              <a:rPr lang="en-US" altLang="en-US" sz="1200" dirty="0" err="1" smtClean="0"/>
              <a:t>phục</a:t>
            </a:r>
            <a:r>
              <a:rPr lang="en-US" altLang="en-US" sz="1200" dirty="0" smtClean="0"/>
              <a:t> </a:t>
            </a:r>
            <a:r>
              <a:rPr lang="en-US" altLang="en-US" sz="1200" dirty="0" err="1" smtClean="0"/>
              <a:t>Tháp</a:t>
            </a:r>
            <a:r>
              <a:rPr lang="en-US" altLang="en-US" sz="1200" dirty="0" smtClean="0"/>
              <a:t> </a:t>
            </a:r>
            <a:r>
              <a:rPr lang="en-US" altLang="en-US" sz="1200" dirty="0" err="1" smtClean="0"/>
              <a:t>Hà</a:t>
            </a:r>
            <a:r>
              <a:rPr lang="en-US" altLang="en-US" sz="1200" dirty="0" smtClean="0"/>
              <a:t> </a:t>
            </a:r>
            <a:r>
              <a:rPr lang="en-US" altLang="en-US" sz="1200" dirty="0" err="1" smtClean="0"/>
              <a:t>nội</a:t>
            </a:r>
            <a:r>
              <a:rPr lang="en-US" altLang="en-US" sz="1200" dirty="0" smtClean="0"/>
              <a:t> </a:t>
            </a:r>
            <a:r>
              <a:rPr lang="en-US" altLang="en-US" sz="1200" dirty="0" err="1" smtClean="0"/>
              <a:t>dựa</a:t>
            </a:r>
            <a:r>
              <a:rPr lang="en-US" altLang="en-US" sz="1200" dirty="0" smtClean="0"/>
              <a:t> </a:t>
            </a:r>
            <a:r>
              <a:rPr lang="en-US" altLang="en-US" sz="1200" dirty="0" err="1" smtClean="0"/>
              <a:t>trên</a:t>
            </a:r>
            <a:r>
              <a:rPr lang="en-US" altLang="en-US" sz="1200" dirty="0" smtClean="0"/>
              <a:t> </a:t>
            </a:r>
            <a:r>
              <a:rPr lang="en-US" altLang="en-US" sz="1200" dirty="0" err="1" smtClean="0"/>
              <a:t>bài</a:t>
            </a:r>
            <a:r>
              <a:rPr lang="en-US" altLang="en-US" sz="1200" dirty="0" smtClean="0"/>
              <a:t> </a:t>
            </a:r>
            <a:r>
              <a:rPr lang="en-US" altLang="en-US" sz="1200" dirty="0" err="1" smtClean="0"/>
              <a:t>toán</a:t>
            </a:r>
            <a:r>
              <a:rPr lang="en-US" altLang="en-US" sz="1200" dirty="0" smtClean="0"/>
              <a:t> </a:t>
            </a:r>
            <a:r>
              <a:rPr lang="en-US" altLang="en-US" sz="1200" dirty="0" err="1" smtClean="0"/>
              <a:t>Tháp</a:t>
            </a:r>
            <a:r>
              <a:rPr lang="en-US" altLang="en-US" sz="1200" dirty="0" smtClean="0"/>
              <a:t> </a:t>
            </a:r>
            <a:r>
              <a:rPr lang="en-US" altLang="en-US" sz="1200" dirty="0" err="1" smtClean="0"/>
              <a:t>Hà</a:t>
            </a:r>
            <a:r>
              <a:rPr lang="en-US" altLang="en-US" sz="1200" dirty="0" smtClean="0"/>
              <a:t> </a:t>
            </a:r>
            <a:r>
              <a:rPr lang="en-US" altLang="en-US" sz="1200" dirty="0" err="1" smtClean="0"/>
              <a:t>nội</a:t>
            </a:r>
            <a:r>
              <a:rPr lang="en-US" altLang="en-US" sz="1200" dirty="0" smtClean="0"/>
              <a:t> </a:t>
            </a:r>
            <a:r>
              <a:rPr lang="en-US" altLang="en-US" sz="1200" dirty="0" err="1" smtClean="0"/>
              <a:t>truyền</a:t>
            </a:r>
            <a:r>
              <a:rPr lang="en-US" altLang="en-US" sz="1200" dirty="0" smtClean="0"/>
              <a:t> </a:t>
            </a:r>
            <a:r>
              <a:rPr lang="en-US" altLang="en-US" sz="1200" dirty="0" err="1" smtClean="0"/>
              <a:t>thống</a:t>
            </a:r>
            <a:r>
              <a:rPr lang="en-US" altLang="en-US" sz="1200" dirty="0" smtClean="0"/>
              <a:t>. </a:t>
            </a:r>
          </a:p>
          <a:p>
            <a:pPr algn="just">
              <a:buFont typeface="Wingdings" panose="05000000000000000000" pitchFamily="2" charset="2"/>
              <a:buChar char="v"/>
            </a:pPr>
            <a:endParaRPr lang="en-US" altLang="en-US" sz="1200" dirty="0" smtClean="0"/>
          </a:p>
          <a:p>
            <a:pPr algn="just">
              <a:buFont typeface="Wingdings" panose="05000000000000000000" pitchFamily="2" charset="2"/>
              <a:buChar char="v"/>
            </a:pPr>
            <a:r>
              <a:rPr lang="en-US" altLang="en-US" sz="1200" dirty="0" err="1" smtClean="0"/>
              <a:t>Bắt</a:t>
            </a:r>
            <a:r>
              <a:rPr lang="en-US" altLang="en-US" sz="1200" dirty="0" smtClean="0"/>
              <a:t> </a:t>
            </a:r>
            <a:r>
              <a:rPr lang="en-US" altLang="en-US" sz="1200" dirty="0" err="1" smtClean="0"/>
              <a:t>đầu</a:t>
            </a:r>
            <a:r>
              <a:rPr lang="en-US" altLang="en-US" sz="1200" dirty="0" smtClean="0"/>
              <a:t> </a:t>
            </a:r>
            <a:r>
              <a:rPr lang="en-US" altLang="en-US" sz="1200" dirty="0" err="1" smtClean="0"/>
              <a:t>với</a:t>
            </a:r>
            <a:r>
              <a:rPr lang="en-US" altLang="en-US" sz="1200" dirty="0" smtClean="0"/>
              <a:t> 3 </a:t>
            </a:r>
            <a:r>
              <a:rPr lang="en-US" altLang="en-US" sz="1200" dirty="0" err="1" smtClean="0"/>
              <a:t>cọc</a:t>
            </a:r>
            <a:r>
              <a:rPr lang="en-US" altLang="en-US" sz="1200" dirty="0" smtClean="0"/>
              <a:t> A, B, C. </a:t>
            </a:r>
            <a:r>
              <a:rPr lang="en-US" altLang="en-US" sz="1200" dirty="0" err="1" smtClean="0"/>
              <a:t>Mục</a:t>
            </a:r>
            <a:r>
              <a:rPr lang="en-US" altLang="en-US" sz="1200" dirty="0" smtClean="0"/>
              <a:t> </a:t>
            </a:r>
            <a:r>
              <a:rPr lang="en-US" altLang="en-US" sz="1200" dirty="0" err="1" smtClean="0"/>
              <a:t>tiêu</a:t>
            </a:r>
            <a:r>
              <a:rPr lang="en-US" altLang="en-US" sz="1200" dirty="0" smtClean="0"/>
              <a:t> </a:t>
            </a:r>
            <a:r>
              <a:rPr lang="en-US" altLang="en-US" sz="1200" dirty="0" err="1" smtClean="0"/>
              <a:t>trong</a:t>
            </a:r>
            <a:r>
              <a:rPr lang="en-US" altLang="en-US" sz="1200" dirty="0" smtClean="0"/>
              <a:t> </a:t>
            </a:r>
            <a:r>
              <a:rPr lang="en-US" altLang="en-US" sz="1200" dirty="0" err="1" smtClean="0"/>
              <a:t>trò</a:t>
            </a:r>
            <a:r>
              <a:rPr lang="en-US" altLang="en-US" sz="1200" dirty="0" smtClean="0"/>
              <a:t> </a:t>
            </a:r>
            <a:r>
              <a:rPr lang="en-US" altLang="en-US" sz="1200" dirty="0" err="1" smtClean="0"/>
              <a:t>chơi</a:t>
            </a:r>
            <a:r>
              <a:rPr lang="en-US" altLang="en-US" sz="1200" dirty="0" smtClean="0"/>
              <a:t> </a:t>
            </a:r>
            <a:r>
              <a:rPr lang="en-US" altLang="en-US" sz="1200" dirty="0" err="1" smtClean="0"/>
              <a:t>này</a:t>
            </a:r>
            <a:r>
              <a:rPr lang="en-US" altLang="en-US" sz="1200" dirty="0" smtClean="0"/>
              <a:t> </a:t>
            </a:r>
            <a:r>
              <a:rPr lang="en-US" altLang="en-US" sz="1200" dirty="0" err="1" smtClean="0"/>
              <a:t>là</a:t>
            </a:r>
            <a:r>
              <a:rPr lang="en-US" altLang="en-US" sz="1200" dirty="0" smtClean="0"/>
              <a:t> di </a:t>
            </a:r>
            <a:r>
              <a:rPr lang="en-US" altLang="en-US" sz="1200" dirty="0" err="1" smtClean="0"/>
              <a:t>chuyển</a:t>
            </a:r>
            <a:r>
              <a:rPr lang="en-US" altLang="en-US" sz="1200" dirty="0" smtClean="0"/>
              <a:t> </a:t>
            </a:r>
            <a:r>
              <a:rPr lang="en-US" altLang="en-US" sz="1200" dirty="0" err="1" smtClean="0"/>
              <a:t>tất</a:t>
            </a:r>
            <a:r>
              <a:rPr lang="en-US" altLang="en-US" sz="1200" dirty="0" smtClean="0"/>
              <a:t> </a:t>
            </a:r>
            <a:r>
              <a:rPr lang="en-US" altLang="en-US" sz="1200" dirty="0" err="1" smtClean="0"/>
              <a:t>cả</a:t>
            </a:r>
            <a:r>
              <a:rPr lang="en-US" altLang="en-US" sz="1200" dirty="0" smtClean="0"/>
              <a:t> </a:t>
            </a:r>
            <a:r>
              <a:rPr lang="en-US" altLang="en-US" sz="1200" dirty="0" err="1" smtClean="0"/>
              <a:t>các</a:t>
            </a:r>
            <a:r>
              <a:rPr lang="en-US" altLang="en-US" sz="1200" dirty="0" smtClean="0"/>
              <a:t> </a:t>
            </a:r>
            <a:r>
              <a:rPr lang="en-US" altLang="en-US" sz="1200" dirty="0" err="1" smtClean="0"/>
              <a:t>vòng</a:t>
            </a:r>
            <a:r>
              <a:rPr lang="en-US" altLang="en-US" sz="1200" dirty="0" smtClean="0"/>
              <a:t> </a:t>
            </a:r>
            <a:r>
              <a:rPr lang="en-US" altLang="en-US" sz="1200" dirty="0" err="1" smtClean="0"/>
              <a:t>từ</a:t>
            </a:r>
            <a:r>
              <a:rPr lang="en-US" altLang="en-US" sz="1200" dirty="0" smtClean="0"/>
              <a:t> </a:t>
            </a:r>
            <a:r>
              <a:rPr lang="en-US" altLang="en-US" sz="1200" dirty="0" err="1" smtClean="0"/>
              <a:t>cột</a:t>
            </a:r>
            <a:r>
              <a:rPr lang="en-US" altLang="en-US" sz="1200" dirty="0" smtClean="0"/>
              <a:t> A </a:t>
            </a:r>
            <a:r>
              <a:rPr lang="en-US" altLang="en-US" sz="1200" dirty="0" err="1" smtClean="0"/>
              <a:t>đến</a:t>
            </a:r>
            <a:r>
              <a:rPr lang="en-US" altLang="en-US" sz="1200" dirty="0" smtClean="0"/>
              <a:t> </a:t>
            </a:r>
            <a:r>
              <a:rPr lang="en-US" altLang="en-US" sz="1200" dirty="0" err="1" smtClean="0"/>
              <a:t>cột</a:t>
            </a:r>
            <a:r>
              <a:rPr lang="en-US" altLang="en-US" sz="1200" dirty="0" smtClean="0"/>
              <a:t> C </a:t>
            </a:r>
            <a:r>
              <a:rPr lang="en-US" altLang="en-US" sz="1200" dirty="0" err="1" smtClean="0"/>
              <a:t>và</a:t>
            </a:r>
            <a:r>
              <a:rPr lang="en-US" altLang="en-US" sz="1200" dirty="0" smtClean="0"/>
              <a:t> </a:t>
            </a:r>
            <a:r>
              <a:rPr lang="en-US" altLang="en-US" sz="1200" dirty="0" err="1" smtClean="0"/>
              <a:t>xếp</a:t>
            </a:r>
            <a:r>
              <a:rPr lang="en-US" altLang="en-US" sz="1200" dirty="0" smtClean="0"/>
              <a:t> </a:t>
            </a:r>
            <a:r>
              <a:rPr lang="en-US" altLang="en-US" sz="1200" dirty="0" err="1" smtClean="0"/>
              <a:t>chúng</a:t>
            </a:r>
            <a:r>
              <a:rPr lang="en-US" altLang="en-US" sz="1200" dirty="0" smtClean="0"/>
              <a:t> </a:t>
            </a:r>
            <a:r>
              <a:rPr lang="en-US" altLang="en-US" sz="1200" dirty="0" err="1" smtClean="0"/>
              <a:t>theo</a:t>
            </a:r>
            <a:r>
              <a:rPr lang="en-US" altLang="en-US" sz="1200" dirty="0" smtClean="0"/>
              <a:t> </a:t>
            </a:r>
            <a:r>
              <a:rPr lang="en-US" altLang="en-US" sz="1200" dirty="0" err="1" smtClean="0"/>
              <a:t>thứ</a:t>
            </a:r>
            <a:r>
              <a:rPr lang="en-US" altLang="en-US" sz="1200" dirty="0" smtClean="0"/>
              <a:t> </a:t>
            </a:r>
            <a:r>
              <a:rPr lang="en-US" altLang="en-US" sz="1200" dirty="0" err="1" smtClean="0"/>
              <a:t>tự</a:t>
            </a:r>
            <a:r>
              <a:rPr lang="en-US" altLang="en-US" sz="1200" dirty="0" smtClean="0"/>
              <a:t> ban </a:t>
            </a:r>
            <a:r>
              <a:rPr lang="en-US" altLang="en-US" sz="1200" dirty="0" err="1" smtClean="0"/>
              <a:t>đầu</a:t>
            </a:r>
            <a:r>
              <a:rPr lang="en-US" altLang="en-US" sz="1200" dirty="0" smtClean="0"/>
              <a:t> qua </a:t>
            </a:r>
            <a:r>
              <a:rPr lang="en-US" altLang="en-US" sz="1200" dirty="0" err="1" smtClean="0"/>
              <a:t>trung</a:t>
            </a:r>
            <a:r>
              <a:rPr lang="en-US" altLang="en-US" sz="1200" dirty="0" smtClean="0"/>
              <a:t> </a:t>
            </a:r>
            <a:r>
              <a:rPr lang="en-US" altLang="en-US" sz="1200" dirty="0" err="1" smtClean="0"/>
              <a:t>gian</a:t>
            </a:r>
            <a:r>
              <a:rPr lang="en-US" altLang="en-US" sz="1200" dirty="0" smtClean="0"/>
              <a:t> </a:t>
            </a:r>
            <a:r>
              <a:rPr lang="en-US" altLang="en-US" sz="1200" dirty="0" err="1" smtClean="0"/>
              <a:t>cột</a:t>
            </a:r>
            <a:r>
              <a:rPr lang="en-US" altLang="en-US" sz="1200" dirty="0" smtClean="0"/>
              <a:t> B </a:t>
            </a:r>
            <a:r>
              <a:rPr lang="en-US" altLang="en-US" sz="1200" dirty="0" err="1" smtClean="0"/>
              <a:t>trống</a:t>
            </a:r>
            <a:r>
              <a:rPr lang="en-US" altLang="en-US" sz="1200" dirty="0" smtClean="0"/>
              <a:t>. </a:t>
            </a:r>
            <a:r>
              <a:rPr lang="en-US" altLang="en-US" sz="1200" dirty="0" err="1" smtClean="0"/>
              <a:t>Khi</a:t>
            </a:r>
            <a:r>
              <a:rPr lang="en-US" altLang="en-US" sz="1200" dirty="0" smtClean="0"/>
              <a:t> </a:t>
            </a:r>
            <a:r>
              <a:rPr lang="en-US" altLang="en-US" sz="1200" dirty="0" err="1" smtClean="0"/>
              <a:t>trò</a:t>
            </a:r>
            <a:r>
              <a:rPr lang="en-US" altLang="en-US" sz="1200" dirty="0" smtClean="0"/>
              <a:t> </a:t>
            </a:r>
            <a:r>
              <a:rPr lang="en-US" altLang="en-US" sz="1200" dirty="0" err="1" smtClean="0"/>
              <a:t>chơi</a:t>
            </a:r>
            <a:r>
              <a:rPr lang="en-US" altLang="en-US" sz="1200" dirty="0" smtClean="0"/>
              <a:t> </a:t>
            </a:r>
            <a:r>
              <a:rPr lang="en-US" altLang="en-US" sz="1200" dirty="0" err="1" smtClean="0"/>
              <a:t>bắt</a:t>
            </a:r>
            <a:r>
              <a:rPr lang="en-US" altLang="en-US" sz="1200" dirty="0" smtClean="0"/>
              <a:t> </a:t>
            </a:r>
            <a:r>
              <a:rPr lang="en-US" altLang="en-US" sz="1200" dirty="0" err="1" smtClean="0"/>
              <a:t>đầu</a:t>
            </a:r>
            <a:r>
              <a:rPr lang="en-US" altLang="en-US" sz="1200" dirty="0" smtClean="0"/>
              <a:t>, </a:t>
            </a:r>
            <a:r>
              <a:rPr lang="en-US" altLang="en-US" sz="1200" dirty="0" err="1" smtClean="0"/>
              <a:t>có</a:t>
            </a:r>
            <a:r>
              <a:rPr lang="en-US" altLang="en-US" sz="1200" dirty="0" smtClean="0"/>
              <a:t> </a:t>
            </a:r>
            <a:r>
              <a:rPr lang="en-US" altLang="en-US" sz="1200" dirty="0" err="1" smtClean="0"/>
              <a:t>thể</a:t>
            </a:r>
            <a:r>
              <a:rPr lang="en-US" altLang="en-US" sz="1200" dirty="0" smtClean="0"/>
              <a:t> </a:t>
            </a:r>
            <a:r>
              <a:rPr lang="en-US" altLang="en-US" sz="1200" dirty="0" err="1" smtClean="0"/>
              <a:t>thiết</a:t>
            </a:r>
            <a:r>
              <a:rPr lang="en-US" altLang="en-US" sz="1200" dirty="0" smtClean="0"/>
              <a:t> </a:t>
            </a:r>
            <a:r>
              <a:rPr lang="en-US" altLang="en-US" sz="1200" dirty="0" err="1" smtClean="0"/>
              <a:t>lập</a:t>
            </a:r>
            <a:r>
              <a:rPr lang="en-US" altLang="en-US" sz="1200" dirty="0" smtClean="0"/>
              <a:t> </a:t>
            </a:r>
            <a:r>
              <a:rPr lang="en-US" altLang="en-US" sz="1200" dirty="0" err="1" smtClean="0"/>
              <a:t>số</a:t>
            </a:r>
            <a:r>
              <a:rPr lang="en-US" altLang="en-US" sz="1200" dirty="0" smtClean="0"/>
              <a:t> </a:t>
            </a:r>
            <a:r>
              <a:rPr lang="en-US" altLang="en-US" sz="1200" dirty="0" err="1" smtClean="0"/>
              <a:t>lượng</a:t>
            </a:r>
            <a:r>
              <a:rPr lang="en-US" altLang="en-US" sz="1200" dirty="0" smtClean="0"/>
              <a:t> </a:t>
            </a:r>
            <a:r>
              <a:rPr lang="en-US" altLang="en-US" sz="1200" dirty="0" err="1" smtClean="0"/>
              <a:t>các</a:t>
            </a:r>
            <a:r>
              <a:rPr lang="en-US" altLang="en-US" sz="1200" dirty="0" smtClean="0"/>
              <a:t> </a:t>
            </a:r>
            <a:r>
              <a:rPr lang="en-US" altLang="en-US" sz="1200" dirty="0" err="1" smtClean="0"/>
              <a:t>vòng</a:t>
            </a:r>
            <a:r>
              <a:rPr lang="en-US" altLang="en-US" sz="1200" dirty="0" smtClean="0"/>
              <a:t> (</a:t>
            </a:r>
            <a:r>
              <a:rPr lang="en-US" altLang="en-US" sz="1200" dirty="0" err="1" smtClean="0"/>
              <a:t>chẳng</a:t>
            </a:r>
            <a:r>
              <a:rPr lang="en-US" altLang="en-US" sz="1200" dirty="0" smtClean="0"/>
              <a:t> </a:t>
            </a:r>
            <a:r>
              <a:rPr lang="en-US" altLang="en-US" sz="1200" dirty="0" err="1" smtClean="0"/>
              <a:t>hạn</a:t>
            </a:r>
            <a:r>
              <a:rPr lang="en-US" altLang="en-US" sz="1200" dirty="0" smtClean="0"/>
              <a:t> </a:t>
            </a:r>
            <a:r>
              <a:rPr lang="en-US" altLang="en-US" sz="1200" dirty="0" err="1" smtClean="0"/>
              <a:t>từ</a:t>
            </a:r>
            <a:r>
              <a:rPr lang="en-US" altLang="en-US" sz="1200" dirty="0" smtClean="0"/>
              <a:t> 3-10). </a:t>
            </a:r>
          </a:p>
          <a:p>
            <a:pPr algn="just">
              <a:buFont typeface="Wingdings" panose="05000000000000000000" pitchFamily="2" charset="2"/>
              <a:buChar char="v"/>
            </a:pPr>
            <a:endParaRPr lang="en-US" altLang="en-US" sz="1200" dirty="0" smtClean="0"/>
          </a:p>
          <a:p>
            <a:pPr algn="just">
              <a:buFont typeface="Wingdings" panose="05000000000000000000" pitchFamily="2" charset="2"/>
              <a:buChar char="v"/>
            </a:pPr>
            <a:r>
              <a:rPr lang="vi-VN" altLang="en-US" dirty="0" smtClean="0"/>
              <a:t>I. Sau mỗi lần chuyển, các đĩa đều nằm trên một, hai, hoặc ba cọc, theo </a:t>
            </a:r>
          </a:p>
          <a:p>
            <a:pPr algn="just">
              <a:buFont typeface="Wingdings" panose="05000000000000000000" pitchFamily="2" charset="2"/>
              <a:buChar char="v"/>
            </a:pPr>
            <a:r>
              <a:rPr lang="vi-VN" altLang="en-US" dirty="0" smtClean="0"/>
              <a:t>thứ tự từ lớn đến nhỏ từ thấp đến cao. </a:t>
            </a:r>
          </a:p>
          <a:p>
            <a:pPr algn="just">
              <a:buFont typeface="Wingdings" panose="05000000000000000000" pitchFamily="2" charset="2"/>
              <a:buChar char="v"/>
            </a:pPr>
            <a:r>
              <a:rPr lang="vi-VN" altLang="en-US" dirty="0" smtClean="0"/>
              <a:t>II. Đĩa trên cùng của một trong ba cọc được đặt vào cọc trống. </a:t>
            </a:r>
          </a:p>
          <a:p>
            <a:pPr algn="just">
              <a:buFont typeface="Wingdings" panose="05000000000000000000" pitchFamily="2" charset="2"/>
              <a:buChar char="v"/>
            </a:pPr>
            <a:r>
              <a:rPr lang="vi-VN" altLang="en-US" dirty="0" smtClean="0"/>
              <a:t>III. Đĩa trên cùng của một trong ba cọc đĩa được đặt lên một trong hai </a:t>
            </a:r>
          </a:p>
          <a:p>
            <a:pPr algn="just">
              <a:buFont typeface="Wingdings" panose="05000000000000000000" pitchFamily="2" charset="2"/>
              <a:buChar char="v"/>
            </a:pPr>
            <a:r>
              <a:rPr lang="vi-VN" altLang="en-US" dirty="0" smtClean="0"/>
              <a:t>cọc khác, nếu đĩa này nhỏ hơn các đĩa của cọc đó.</a:t>
            </a:r>
            <a:endParaRPr lang="en-US" altLang="en-US" dirty="0" smtClean="0"/>
          </a:p>
          <a:p>
            <a:endParaRPr lang="en-US" dirty="0"/>
          </a:p>
        </p:txBody>
      </p:sp>
      <p:sp>
        <p:nvSpPr>
          <p:cNvPr id="4" name="Slide Number Placeholder 3"/>
          <p:cNvSpPr>
            <a:spLocks noGrp="1"/>
          </p:cNvSpPr>
          <p:nvPr>
            <p:ph type="sldNum" sz="quarter" idx="10"/>
          </p:nvPr>
        </p:nvSpPr>
        <p:spPr/>
        <p:txBody>
          <a:bodyPr/>
          <a:lstStyle/>
          <a:p>
            <a:pPr>
              <a:defRPr/>
            </a:pPr>
            <a:fld id="{88458BFE-BC6C-4673-A21C-60646BF5F706}" type="slidenum">
              <a:rPr lang="en-US" smtClean="0"/>
              <a:pPr>
                <a:defRPr/>
              </a:pPr>
              <a:t>5</a:t>
            </a:fld>
            <a:endParaRPr lang="en-US"/>
          </a:p>
        </p:txBody>
      </p:sp>
    </p:spTree>
    <p:extLst>
      <p:ext uri="{BB962C8B-B14F-4D97-AF65-F5344CB8AC3E}">
        <p14:creationId xmlns:p14="http://schemas.microsoft.com/office/powerpoint/2010/main" val="1842546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v"/>
            </a:pPr>
            <a:r>
              <a:rPr lang="en-US" altLang="en-US" sz="1200" dirty="0" err="1" smtClean="0"/>
              <a:t>Luật</a:t>
            </a:r>
            <a:r>
              <a:rPr lang="en-US" altLang="en-US" sz="1200" dirty="0" smtClean="0"/>
              <a:t> </a:t>
            </a:r>
            <a:r>
              <a:rPr lang="en-US" altLang="en-US" sz="1200" dirty="0" err="1" smtClean="0"/>
              <a:t>chơi</a:t>
            </a:r>
            <a:r>
              <a:rPr lang="en-US" altLang="en-US" sz="1200" dirty="0" smtClean="0"/>
              <a:t> </a:t>
            </a:r>
            <a:r>
              <a:rPr lang="en-US" altLang="en-US" sz="1200" dirty="0" err="1" smtClean="0"/>
              <a:t>Chinh</a:t>
            </a:r>
            <a:r>
              <a:rPr lang="en-US" altLang="en-US" sz="1200" dirty="0" smtClean="0"/>
              <a:t> </a:t>
            </a:r>
            <a:r>
              <a:rPr lang="en-US" altLang="en-US" sz="1200" dirty="0" err="1" smtClean="0"/>
              <a:t>phục</a:t>
            </a:r>
            <a:r>
              <a:rPr lang="en-US" altLang="en-US" sz="1200" dirty="0" smtClean="0"/>
              <a:t> </a:t>
            </a:r>
            <a:r>
              <a:rPr lang="en-US" altLang="en-US" sz="1200" dirty="0" err="1" smtClean="0"/>
              <a:t>Tháp</a:t>
            </a:r>
            <a:r>
              <a:rPr lang="en-US" altLang="en-US" sz="1200" dirty="0" smtClean="0"/>
              <a:t> </a:t>
            </a:r>
            <a:r>
              <a:rPr lang="en-US" altLang="en-US" sz="1200" dirty="0" err="1" smtClean="0"/>
              <a:t>Hà</a:t>
            </a:r>
            <a:r>
              <a:rPr lang="en-US" altLang="en-US" sz="1200" dirty="0" smtClean="0"/>
              <a:t> </a:t>
            </a:r>
            <a:r>
              <a:rPr lang="en-US" altLang="en-US" sz="1200" dirty="0" err="1" smtClean="0"/>
              <a:t>nội</a:t>
            </a:r>
            <a:r>
              <a:rPr lang="en-US" altLang="en-US" sz="1200" dirty="0" smtClean="0"/>
              <a:t> </a:t>
            </a:r>
            <a:r>
              <a:rPr lang="en-US" altLang="en-US" sz="1200" dirty="0" err="1" smtClean="0"/>
              <a:t>dựa</a:t>
            </a:r>
            <a:r>
              <a:rPr lang="en-US" altLang="en-US" sz="1200" dirty="0" smtClean="0"/>
              <a:t> </a:t>
            </a:r>
            <a:r>
              <a:rPr lang="en-US" altLang="en-US" sz="1200" dirty="0" err="1" smtClean="0"/>
              <a:t>trên</a:t>
            </a:r>
            <a:r>
              <a:rPr lang="en-US" altLang="en-US" sz="1200" dirty="0" smtClean="0"/>
              <a:t> </a:t>
            </a:r>
            <a:r>
              <a:rPr lang="en-US" altLang="en-US" sz="1200" dirty="0" err="1" smtClean="0"/>
              <a:t>bài</a:t>
            </a:r>
            <a:r>
              <a:rPr lang="en-US" altLang="en-US" sz="1200" dirty="0" smtClean="0"/>
              <a:t> </a:t>
            </a:r>
            <a:r>
              <a:rPr lang="en-US" altLang="en-US" sz="1200" dirty="0" err="1" smtClean="0"/>
              <a:t>toán</a:t>
            </a:r>
            <a:r>
              <a:rPr lang="en-US" altLang="en-US" sz="1200" dirty="0" smtClean="0"/>
              <a:t> </a:t>
            </a:r>
            <a:r>
              <a:rPr lang="en-US" altLang="en-US" sz="1200" dirty="0" err="1" smtClean="0"/>
              <a:t>Tháp</a:t>
            </a:r>
            <a:r>
              <a:rPr lang="en-US" altLang="en-US" sz="1200" dirty="0" smtClean="0"/>
              <a:t> </a:t>
            </a:r>
            <a:r>
              <a:rPr lang="en-US" altLang="en-US" sz="1200" dirty="0" err="1" smtClean="0"/>
              <a:t>Hà</a:t>
            </a:r>
            <a:r>
              <a:rPr lang="en-US" altLang="en-US" sz="1200" dirty="0" smtClean="0"/>
              <a:t> </a:t>
            </a:r>
            <a:r>
              <a:rPr lang="en-US" altLang="en-US" sz="1200" dirty="0" err="1" smtClean="0"/>
              <a:t>nội</a:t>
            </a:r>
            <a:r>
              <a:rPr lang="en-US" altLang="en-US" sz="1200" dirty="0" smtClean="0"/>
              <a:t> </a:t>
            </a:r>
            <a:r>
              <a:rPr lang="en-US" altLang="en-US" sz="1200" dirty="0" err="1" smtClean="0"/>
              <a:t>truyền</a:t>
            </a:r>
            <a:r>
              <a:rPr lang="en-US" altLang="en-US" sz="1200" dirty="0" smtClean="0"/>
              <a:t> </a:t>
            </a:r>
            <a:r>
              <a:rPr lang="en-US" altLang="en-US" sz="1200" dirty="0" err="1" smtClean="0"/>
              <a:t>thống</a:t>
            </a:r>
            <a:r>
              <a:rPr lang="en-US" altLang="en-US" sz="1200" dirty="0" smtClean="0"/>
              <a:t>. </a:t>
            </a:r>
          </a:p>
          <a:p>
            <a:pPr algn="just">
              <a:buFont typeface="Wingdings" panose="05000000000000000000" pitchFamily="2" charset="2"/>
              <a:buChar char="v"/>
            </a:pPr>
            <a:endParaRPr lang="en-US" altLang="en-US" sz="1200" dirty="0" smtClean="0"/>
          </a:p>
          <a:p>
            <a:pPr algn="just">
              <a:buFont typeface="Wingdings" panose="05000000000000000000" pitchFamily="2" charset="2"/>
              <a:buChar char="v"/>
            </a:pPr>
            <a:r>
              <a:rPr lang="en-US" altLang="en-US" sz="1200" dirty="0" err="1" smtClean="0"/>
              <a:t>Bắt</a:t>
            </a:r>
            <a:r>
              <a:rPr lang="en-US" altLang="en-US" sz="1200" dirty="0" smtClean="0"/>
              <a:t> </a:t>
            </a:r>
            <a:r>
              <a:rPr lang="en-US" altLang="en-US" sz="1200" dirty="0" err="1" smtClean="0"/>
              <a:t>đầu</a:t>
            </a:r>
            <a:r>
              <a:rPr lang="en-US" altLang="en-US" sz="1200" dirty="0" smtClean="0"/>
              <a:t> </a:t>
            </a:r>
            <a:r>
              <a:rPr lang="en-US" altLang="en-US" sz="1200" dirty="0" err="1" smtClean="0"/>
              <a:t>với</a:t>
            </a:r>
            <a:r>
              <a:rPr lang="en-US" altLang="en-US" sz="1200" dirty="0" smtClean="0"/>
              <a:t> 3 </a:t>
            </a:r>
            <a:r>
              <a:rPr lang="en-US" altLang="en-US" sz="1200" dirty="0" err="1" smtClean="0"/>
              <a:t>cọc</a:t>
            </a:r>
            <a:r>
              <a:rPr lang="en-US" altLang="en-US" sz="1200" dirty="0" smtClean="0"/>
              <a:t> A, B, C. </a:t>
            </a:r>
            <a:r>
              <a:rPr lang="en-US" altLang="en-US" sz="1200" dirty="0" err="1" smtClean="0"/>
              <a:t>Mục</a:t>
            </a:r>
            <a:r>
              <a:rPr lang="en-US" altLang="en-US" sz="1200" dirty="0" smtClean="0"/>
              <a:t> </a:t>
            </a:r>
            <a:r>
              <a:rPr lang="en-US" altLang="en-US" sz="1200" dirty="0" err="1" smtClean="0"/>
              <a:t>tiêu</a:t>
            </a:r>
            <a:r>
              <a:rPr lang="en-US" altLang="en-US" sz="1200" dirty="0" smtClean="0"/>
              <a:t> </a:t>
            </a:r>
            <a:r>
              <a:rPr lang="en-US" altLang="en-US" sz="1200" dirty="0" err="1" smtClean="0"/>
              <a:t>trong</a:t>
            </a:r>
            <a:r>
              <a:rPr lang="en-US" altLang="en-US" sz="1200" dirty="0" smtClean="0"/>
              <a:t> </a:t>
            </a:r>
            <a:r>
              <a:rPr lang="en-US" altLang="en-US" sz="1200" dirty="0" err="1" smtClean="0"/>
              <a:t>trò</a:t>
            </a:r>
            <a:r>
              <a:rPr lang="en-US" altLang="en-US" sz="1200" dirty="0" smtClean="0"/>
              <a:t> </a:t>
            </a:r>
            <a:r>
              <a:rPr lang="en-US" altLang="en-US" sz="1200" dirty="0" err="1" smtClean="0"/>
              <a:t>chơi</a:t>
            </a:r>
            <a:r>
              <a:rPr lang="en-US" altLang="en-US" sz="1200" dirty="0" smtClean="0"/>
              <a:t> </a:t>
            </a:r>
            <a:r>
              <a:rPr lang="en-US" altLang="en-US" sz="1200" dirty="0" err="1" smtClean="0"/>
              <a:t>này</a:t>
            </a:r>
            <a:r>
              <a:rPr lang="en-US" altLang="en-US" sz="1200" dirty="0" smtClean="0"/>
              <a:t> </a:t>
            </a:r>
            <a:r>
              <a:rPr lang="en-US" altLang="en-US" sz="1200" dirty="0" err="1" smtClean="0"/>
              <a:t>là</a:t>
            </a:r>
            <a:r>
              <a:rPr lang="en-US" altLang="en-US" sz="1200" dirty="0" smtClean="0"/>
              <a:t> di </a:t>
            </a:r>
            <a:r>
              <a:rPr lang="en-US" altLang="en-US" sz="1200" dirty="0" err="1" smtClean="0"/>
              <a:t>chuyển</a:t>
            </a:r>
            <a:r>
              <a:rPr lang="en-US" altLang="en-US" sz="1200" dirty="0" smtClean="0"/>
              <a:t> </a:t>
            </a:r>
            <a:r>
              <a:rPr lang="en-US" altLang="en-US" sz="1200" dirty="0" err="1" smtClean="0"/>
              <a:t>tất</a:t>
            </a:r>
            <a:r>
              <a:rPr lang="en-US" altLang="en-US" sz="1200" dirty="0" smtClean="0"/>
              <a:t> </a:t>
            </a:r>
            <a:r>
              <a:rPr lang="en-US" altLang="en-US" sz="1200" dirty="0" err="1" smtClean="0"/>
              <a:t>cả</a:t>
            </a:r>
            <a:r>
              <a:rPr lang="en-US" altLang="en-US" sz="1200" dirty="0" smtClean="0"/>
              <a:t> </a:t>
            </a:r>
            <a:r>
              <a:rPr lang="en-US" altLang="en-US" sz="1200" dirty="0" err="1" smtClean="0"/>
              <a:t>các</a:t>
            </a:r>
            <a:r>
              <a:rPr lang="en-US" altLang="en-US" sz="1200" dirty="0" smtClean="0"/>
              <a:t> </a:t>
            </a:r>
            <a:r>
              <a:rPr lang="en-US" altLang="en-US" sz="1200" dirty="0" err="1" smtClean="0"/>
              <a:t>vòng</a:t>
            </a:r>
            <a:r>
              <a:rPr lang="en-US" altLang="en-US" sz="1200" dirty="0" smtClean="0"/>
              <a:t> </a:t>
            </a:r>
            <a:r>
              <a:rPr lang="en-US" altLang="en-US" sz="1200" dirty="0" err="1" smtClean="0"/>
              <a:t>từ</a:t>
            </a:r>
            <a:r>
              <a:rPr lang="en-US" altLang="en-US" sz="1200" dirty="0" smtClean="0"/>
              <a:t> </a:t>
            </a:r>
            <a:r>
              <a:rPr lang="en-US" altLang="en-US" sz="1200" dirty="0" err="1" smtClean="0"/>
              <a:t>cột</a:t>
            </a:r>
            <a:r>
              <a:rPr lang="en-US" altLang="en-US" sz="1200" dirty="0" smtClean="0"/>
              <a:t> A </a:t>
            </a:r>
            <a:r>
              <a:rPr lang="en-US" altLang="en-US" sz="1200" dirty="0" err="1" smtClean="0"/>
              <a:t>đến</a:t>
            </a:r>
            <a:r>
              <a:rPr lang="en-US" altLang="en-US" sz="1200" dirty="0" smtClean="0"/>
              <a:t> </a:t>
            </a:r>
            <a:r>
              <a:rPr lang="en-US" altLang="en-US" sz="1200" dirty="0" err="1" smtClean="0"/>
              <a:t>cột</a:t>
            </a:r>
            <a:r>
              <a:rPr lang="en-US" altLang="en-US" sz="1200" dirty="0" smtClean="0"/>
              <a:t> C </a:t>
            </a:r>
            <a:r>
              <a:rPr lang="en-US" altLang="en-US" sz="1200" dirty="0" err="1" smtClean="0"/>
              <a:t>và</a:t>
            </a:r>
            <a:r>
              <a:rPr lang="en-US" altLang="en-US" sz="1200" dirty="0" smtClean="0"/>
              <a:t> </a:t>
            </a:r>
            <a:r>
              <a:rPr lang="en-US" altLang="en-US" sz="1200" dirty="0" err="1" smtClean="0"/>
              <a:t>xếp</a:t>
            </a:r>
            <a:r>
              <a:rPr lang="en-US" altLang="en-US" sz="1200" dirty="0" smtClean="0"/>
              <a:t> </a:t>
            </a:r>
            <a:r>
              <a:rPr lang="en-US" altLang="en-US" sz="1200" dirty="0" err="1" smtClean="0"/>
              <a:t>chúng</a:t>
            </a:r>
            <a:r>
              <a:rPr lang="en-US" altLang="en-US" sz="1200" dirty="0" smtClean="0"/>
              <a:t> </a:t>
            </a:r>
            <a:r>
              <a:rPr lang="en-US" altLang="en-US" sz="1200" dirty="0" err="1" smtClean="0"/>
              <a:t>theo</a:t>
            </a:r>
            <a:r>
              <a:rPr lang="en-US" altLang="en-US" sz="1200" dirty="0" smtClean="0"/>
              <a:t> </a:t>
            </a:r>
            <a:r>
              <a:rPr lang="en-US" altLang="en-US" sz="1200" dirty="0" err="1" smtClean="0"/>
              <a:t>thứ</a:t>
            </a:r>
            <a:r>
              <a:rPr lang="en-US" altLang="en-US" sz="1200" dirty="0" smtClean="0"/>
              <a:t> </a:t>
            </a:r>
            <a:r>
              <a:rPr lang="en-US" altLang="en-US" sz="1200" dirty="0" err="1" smtClean="0"/>
              <a:t>tự</a:t>
            </a:r>
            <a:r>
              <a:rPr lang="en-US" altLang="en-US" sz="1200" dirty="0" smtClean="0"/>
              <a:t> ban </a:t>
            </a:r>
            <a:r>
              <a:rPr lang="en-US" altLang="en-US" sz="1200" dirty="0" err="1" smtClean="0"/>
              <a:t>đầu</a:t>
            </a:r>
            <a:r>
              <a:rPr lang="en-US" altLang="en-US" sz="1200" dirty="0" smtClean="0"/>
              <a:t> qua </a:t>
            </a:r>
            <a:r>
              <a:rPr lang="en-US" altLang="en-US" sz="1200" dirty="0" err="1" smtClean="0"/>
              <a:t>trung</a:t>
            </a:r>
            <a:r>
              <a:rPr lang="en-US" altLang="en-US" sz="1200" dirty="0" smtClean="0"/>
              <a:t> </a:t>
            </a:r>
            <a:r>
              <a:rPr lang="en-US" altLang="en-US" sz="1200" dirty="0" err="1" smtClean="0"/>
              <a:t>gian</a:t>
            </a:r>
            <a:r>
              <a:rPr lang="en-US" altLang="en-US" sz="1200" dirty="0" smtClean="0"/>
              <a:t> </a:t>
            </a:r>
            <a:r>
              <a:rPr lang="en-US" altLang="en-US" sz="1200" dirty="0" err="1" smtClean="0"/>
              <a:t>cột</a:t>
            </a:r>
            <a:r>
              <a:rPr lang="en-US" altLang="en-US" sz="1200" dirty="0" smtClean="0"/>
              <a:t> B </a:t>
            </a:r>
            <a:r>
              <a:rPr lang="en-US" altLang="en-US" sz="1200" dirty="0" err="1" smtClean="0"/>
              <a:t>trống</a:t>
            </a:r>
            <a:r>
              <a:rPr lang="en-US" altLang="en-US" sz="1200" dirty="0" smtClean="0"/>
              <a:t>. </a:t>
            </a:r>
            <a:r>
              <a:rPr lang="en-US" altLang="en-US" sz="1200" dirty="0" err="1" smtClean="0"/>
              <a:t>Khi</a:t>
            </a:r>
            <a:r>
              <a:rPr lang="en-US" altLang="en-US" sz="1200" dirty="0" smtClean="0"/>
              <a:t> </a:t>
            </a:r>
            <a:r>
              <a:rPr lang="en-US" altLang="en-US" sz="1200" dirty="0" err="1" smtClean="0"/>
              <a:t>trò</a:t>
            </a:r>
            <a:r>
              <a:rPr lang="en-US" altLang="en-US" sz="1200" dirty="0" smtClean="0"/>
              <a:t> </a:t>
            </a:r>
            <a:r>
              <a:rPr lang="en-US" altLang="en-US" sz="1200" dirty="0" err="1" smtClean="0"/>
              <a:t>chơi</a:t>
            </a:r>
            <a:r>
              <a:rPr lang="en-US" altLang="en-US" sz="1200" dirty="0" smtClean="0"/>
              <a:t> </a:t>
            </a:r>
            <a:r>
              <a:rPr lang="en-US" altLang="en-US" sz="1200" dirty="0" err="1" smtClean="0"/>
              <a:t>bắt</a:t>
            </a:r>
            <a:r>
              <a:rPr lang="en-US" altLang="en-US" sz="1200" dirty="0" smtClean="0"/>
              <a:t> </a:t>
            </a:r>
            <a:r>
              <a:rPr lang="en-US" altLang="en-US" sz="1200" dirty="0" err="1" smtClean="0"/>
              <a:t>đầu</a:t>
            </a:r>
            <a:r>
              <a:rPr lang="en-US" altLang="en-US" sz="1200" dirty="0" smtClean="0"/>
              <a:t>, </a:t>
            </a:r>
            <a:r>
              <a:rPr lang="en-US" altLang="en-US" sz="1200" dirty="0" err="1" smtClean="0"/>
              <a:t>có</a:t>
            </a:r>
            <a:r>
              <a:rPr lang="en-US" altLang="en-US" sz="1200" dirty="0" smtClean="0"/>
              <a:t> </a:t>
            </a:r>
            <a:r>
              <a:rPr lang="en-US" altLang="en-US" sz="1200" dirty="0" err="1" smtClean="0"/>
              <a:t>thể</a:t>
            </a:r>
            <a:r>
              <a:rPr lang="en-US" altLang="en-US" sz="1200" dirty="0" smtClean="0"/>
              <a:t> </a:t>
            </a:r>
            <a:r>
              <a:rPr lang="en-US" altLang="en-US" sz="1200" dirty="0" err="1" smtClean="0"/>
              <a:t>thiết</a:t>
            </a:r>
            <a:r>
              <a:rPr lang="en-US" altLang="en-US" sz="1200" dirty="0" smtClean="0"/>
              <a:t> </a:t>
            </a:r>
            <a:r>
              <a:rPr lang="en-US" altLang="en-US" sz="1200" dirty="0" err="1" smtClean="0"/>
              <a:t>lập</a:t>
            </a:r>
            <a:r>
              <a:rPr lang="en-US" altLang="en-US" sz="1200" dirty="0" smtClean="0"/>
              <a:t> </a:t>
            </a:r>
            <a:r>
              <a:rPr lang="en-US" altLang="en-US" sz="1200" dirty="0" err="1" smtClean="0"/>
              <a:t>số</a:t>
            </a:r>
            <a:r>
              <a:rPr lang="en-US" altLang="en-US" sz="1200" dirty="0" smtClean="0"/>
              <a:t> </a:t>
            </a:r>
            <a:r>
              <a:rPr lang="en-US" altLang="en-US" sz="1200" dirty="0" err="1" smtClean="0"/>
              <a:t>lượng</a:t>
            </a:r>
            <a:r>
              <a:rPr lang="en-US" altLang="en-US" sz="1200" dirty="0" smtClean="0"/>
              <a:t> </a:t>
            </a:r>
            <a:r>
              <a:rPr lang="en-US" altLang="en-US" sz="1200" dirty="0" err="1" smtClean="0"/>
              <a:t>các</a:t>
            </a:r>
            <a:r>
              <a:rPr lang="en-US" altLang="en-US" sz="1200" dirty="0" smtClean="0"/>
              <a:t> </a:t>
            </a:r>
            <a:r>
              <a:rPr lang="en-US" altLang="en-US" sz="1200" dirty="0" err="1" smtClean="0"/>
              <a:t>vòng</a:t>
            </a:r>
            <a:r>
              <a:rPr lang="en-US" altLang="en-US" sz="1200" dirty="0" smtClean="0"/>
              <a:t> (</a:t>
            </a:r>
            <a:r>
              <a:rPr lang="en-US" altLang="en-US" sz="1200" dirty="0" err="1" smtClean="0"/>
              <a:t>chẳng</a:t>
            </a:r>
            <a:r>
              <a:rPr lang="en-US" altLang="en-US" sz="1200" dirty="0" smtClean="0"/>
              <a:t> </a:t>
            </a:r>
            <a:r>
              <a:rPr lang="en-US" altLang="en-US" sz="1200" dirty="0" err="1" smtClean="0"/>
              <a:t>hạn</a:t>
            </a:r>
            <a:r>
              <a:rPr lang="en-US" altLang="en-US" sz="1200" dirty="0" smtClean="0"/>
              <a:t> </a:t>
            </a:r>
            <a:r>
              <a:rPr lang="en-US" altLang="en-US" sz="1200" dirty="0" err="1" smtClean="0"/>
              <a:t>từ</a:t>
            </a:r>
            <a:r>
              <a:rPr lang="en-US" altLang="en-US" sz="1200" dirty="0" smtClean="0"/>
              <a:t> 3-10). </a:t>
            </a:r>
          </a:p>
          <a:p>
            <a:pPr algn="just">
              <a:buFont typeface="Wingdings" panose="05000000000000000000" pitchFamily="2" charset="2"/>
              <a:buChar char="v"/>
            </a:pPr>
            <a:endParaRPr lang="en-US" altLang="en-US" sz="1200" dirty="0" smtClean="0"/>
          </a:p>
          <a:p>
            <a:pPr algn="just">
              <a:buFont typeface="Wingdings" panose="05000000000000000000" pitchFamily="2" charset="2"/>
              <a:buChar char="v"/>
            </a:pPr>
            <a:r>
              <a:rPr lang="vi-VN" altLang="en-US" dirty="0" smtClean="0"/>
              <a:t>I. Sau mỗi lần chuyển, các đĩa đều nằm trên một, hai, hoặc ba cọc, theo </a:t>
            </a:r>
          </a:p>
          <a:p>
            <a:pPr algn="just">
              <a:buFont typeface="Wingdings" panose="05000000000000000000" pitchFamily="2" charset="2"/>
              <a:buChar char="v"/>
            </a:pPr>
            <a:r>
              <a:rPr lang="vi-VN" altLang="en-US" dirty="0" smtClean="0"/>
              <a:t>thứ tự từ lớn đến nhỏ từ thấp đến cao. </a:t>
            </a:r>
          </a:p>
          <a:p>
            <a:pPr algn="just">
              <a:buFont typeface="Wingdings" panose="05000000000000000000" pitchFamily="2" charset="2"/>
              <a:buChar char="v"/>
            </a:pPr>
            <a:r>
              <a:rPr lang="vi-VN" altLang="en-US" dirty="0" smtClean="0"/>
              <a:t>II. Đĩa trên cùng của một trong ba cọc được đặt vào cọc trống. </a:t>
            </a:r>
          </a:p>
          <a:p>
            <a:pPr algn="just">
              <a:buFont typeface="Wingdings" panose="05000000000000000000" pitchFamily="2" charset="2"/>
              <a:buChar char="v"/>
            </a:pPr>
            <a:r>
              <a:rPr lang="vi-VN" altLang="en-US" dirty="0" smtClean="0"/>
              <a:t>III. Đĩa trên cùng của một trong ba cọc đĩa được đặt lên một trong hai </a:t>
            </a:r>
          </a:p>
          <a:p>
            <a:pPr algn="just">
              <a:buFont typeface="Wingdings" panose="05000000000000000000" pitchFamily="2" charset="2"/>
              <a:buChar char="v"/>
            </a:pPr>
            <a:r>
              <a:rPr lang="vi-VN" altLang="en-US" dirty="0" smtClean="0"/>
              <a:t>cọc khác, nếu đĩa này nhỏ hơn các đĩa của cọc đó.</a:t>
            </a:r>
            <a:endParaRPr lang="en-US" altLang="en-US" dirty="0" smtClean="0"/>
          </a:p>
          <a:p>
            <a:endParaRPr lang="en-US" dirty="0"/>
          </a:p>
        </p:txBody>
      </p:sp>
      <p:sp>
        <p:nvSpPr>
          <p:cNvPr id="4" name="Slide Number Placeholder 3"/>
          <p:cNvSpPr>
            <a:spLocks noGrp="1"/>
          </p:cNvSpPr>
          <p:nvPr>
            <p:ph type="sldNum" sz="quarter" idx="10"/>
          </p:nvPr>
        </p:nvSpPr>
        <p:spPr/>
        <p:txBody>
          <a:bodyPr/>
          <a:lstStyle/>
          <a:p>
            <a:pPr>
              <a:defRPr/>
            </a:pPr>
            <a:fld id="{88458BFE-BC6C-4673-A21C-60646BF5F706}" type="slidenum">
              <a:rPr lang="en-US" smtClean="0"/>
              <a:pPr>
                <a:defRPr/>
              </a:pPr>
              <a:t>6</a:t>
            </a:fld>
            <a:endParaRPr lang="en-US"/>
          </a:p>
        </p:txBody>
      </p:sp>
    </p:spTree>
    <p:extLst>
      <p:ext uri="{BB962C8B-B14F-4D97-AF65-F5344CB8AC3E}">
        <p14:creationId xmlns:p14="http://schemas.microsoft.com/office/powerpoint/2010/main" val="3932210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v"/>
            </a:pPr>
            <a:r>
              <a:rPr lang="en-US" altLang="en-US" sz="1200" dirty="0" err="1" smtClean="0"/>
              <a:t>Luật</a:t>
            </a:r>
            <a:r>
              <a:rPr lang="en-US" altLang="en-US" sz="1200" dirty="0" smtClean="0"/>
              <a:t> </a:t>
            </a:r>
            <a:r>
              <a:rPr lang="en-US" altLang="en-US" sz="1200" dirty="0" err="1" smtClean="0"/>
              <a:t>chơi</a:t>
            </a:r>
            <a:r>
              <a:rPr lang="en-US" altLang="en-US" sz="1200" dirty="0" smtClean="0"/>
              <a:t> </a:t>
            </a:r>
            <a:r>
              <a:rPr lang="en-US" altLang="en-US" sz="1200" dirty="0" err="1" smtClean="0"/>
              <a:t>Chinh</a:t>
            </a:r>
            <a:r>
              <a:rPr lang="en-US" altLang="en-US" sz="1200" dirty="0" smtClean="0"/>
              <a:t> </a:t>
            </a:r>
            <a:r>
              <a:rPr lang="en-US" altLang="en-US" sz="1200" dirty="0" err="1" smtClean="0"/>
              <a:t>phục</a:t>
            </a:r>
            <a:r>
              <a:rPr lang="en-US" altLang="en-US" sz="1200" dirty="0" smtClean="0"/>
              <a:t> </a:t>
            </a:r>
            <a:r>
              <a:rPr lang="en-US" altLang="en-US" sz="1200" dirty="0" err="1" smtClean="0"/>
              <a:t>Tháp</a:t>
            </a:r>
            <a:r>
              <a:rPr lang="en-US" altLang="en-US" sz="1200" dirty="0" smtClean="0"/>
              <a:t> </a:t>
            </a:r>
            <a:r>
              <a:rPr lang="en-US" altLang="en-US" sz="1200" dirty="0" err="1" smtClean="0"/>
              <a:t>Hà</a:t>
            </a:r>
            <a:r>
              <a:rPr lang="en-US" altLang="en-US" sz="1200" dirty="0" smtClean="0"/>
              <a:t> </a:t>
            </a:r>
            <a:r>
              <a:rPr lang="en-US" altLang="en-US" sz="1200" dirty="0" err="1" smtClean="0"/>
              <a:t>nội</a:t>
            </a:r>
            <a:r>
              <a:rPr lang="en-US" altLang="en-US" sz="1200" dirty="0" smtClean="0"/>
              <a:t> </a:t>
            </a:r>
            <a:r>
              <a:rPr lang="en-US" altLang="en-US" sz="1200" dirty="0" err="1" smtClean="0"/>
              <a:t>dựa</a:t>
            </a:r>
            <a:r>
              <a:rPr lang="en-US" altLang="en-US" sz="1200" dirty="0" smtClean="0"/>
              <a:t> </a:t>
            </a:r>
            <a:r>
              <a:rPr lang="en-US" altLang="en-US" sz="1200" dirty="0" err="1" smtClean="0"/>
              <a:t>trên</a:t>
            </a:r>
            <a:r>
              <a:rPr lang="en-US" altLang="en-US" sz="1200" dirty="0" smtClean="0"/>
              <a:t> </a:t>
            </a:r>
            <a:r>
              <a:rPr lang="en-US" altLang="en-US" sz="1200" dirty="0" err="1" smtClean="0"/>
              <a:t>bài</a:t>
            </a:r>
            <a:r>
              <a:rPr lang="en-US" altLang="en-US" sz="1200" dirty="0" smtClean="0"/>
              <a:t> </a:t>
            </a:r>
            <a:r>
              <a:rPr lang="en-US" altLang="en-US" sz="1200" dirty="0" err="1" smtClean="0"/>
              <a:t>toán</a:t>
            </a:r>
            <a:r>
              <a:rPr lang="en-US" altLang="en-US" sz="1200" dirty="0" smtClean="0"/>
              <a:t> </a:t>
            </a:r>
            <a:r>
              <a:rPr lang="en-US" altLang="en-US" sz="1200" dirty="0" err="1" smtClean="0"/>
              <a:t>Tháp</a:t>
            </a:r>
            <a:r>
              <a:rPr lang="en-US" altLang="en-US" sz="1200" dirty="0" smtClean="0"/>
              <a:t> </a:t>
            </a:r>
            <a:r>
              <a:rPr lang="en-US" altLang="en-US" sz="1200" dirty="0" err="1" smtClean="0"/>
              <a:t>Hà</a:t>
            </a:r>
            <a:r>
              <a:rPr lang="en-US" altLang="en-US" sz="1200" dirty="0" smtClean="0"/>
              <a:t> </a:t>
            </a:r>
            <a:r>
              <a:rPr lang="en-US" altLang="en-US" sz="1200" dirty="0" err="1" smtClean="0"/>
              <a:t>nội</a:t>
            </a:r>
            <a:r>
              <a:rPr lang="en-US" altLang="en-US" sz="1200" dirty="0" smtClean="0"/>
              <a:t> </a:t>
            </a:r>
            <a:r>
              <a:rPr lang="en-US" altLang="en-US" sz="1200" dirty="0" err="1" smtClean="0"/>
              <a:t>truyền</a:t>
            </a:r>
            <a:r>
              <a:rPr lang="en-US" altLang="en-US" sz="1200" dirty="0" smtClean="0"/>
              <a:t> </a:t>
            </a:r>
            <a:r>
              <a:rPr lang="en-US" altLang="en-US" sz="1200" dirty="0" err="1" smtClean="0"/>
              <a:t>thống</a:t>
            </a:r>
            <a:r>
              <a:rPr lang="en-US" altLang="en-US" sz="1200" dirty="0" smtClean="0"/>
              <a:t>. </a:t>
            </a:r>
          </a:p>
          <a:p>
            <a:pPr algn="just">
              <a:buFont typeface="Wingdings" panose="05000000000000000000" pitchFamily="2" charset="2"/>
              <a:buChar char="v"/>
            </a:pPr>
            <a:endParaRPr lang="en-US" altLang="en-US" sz="1200" dirty="0" smtClean="0"/>
          </a:p>
          <a:p>
            <a:pPr algn="just">
              <a:buFont typeface="Wingdings" panose="05000000000000000000" pitchFamily="2" charset="2"/>
              <a:buChar char="v"/>
            </a:pPr>
            <a:r>
              <a:rPr lang="en-US" altLang="en-US" sz="1200" dirty="0" err="1" smtClean="0"/>
              <a:t>Bắt</a:t>
            </a:r>
            <a:r>
              <a:rPr lang="en-US" altLang="en-US" sz="1200" dirty="0" smtClean="0"/>
              <a:t> </a:t>
            </a:r>
            <a:r>
              <a:rPr lang="en-US" altLang="en-US" sz="1200" dirty="0" err="1" smtClean="0"/>
              <a:t>đầu</a:t>
            </a:r>
            <a:r>
              <a:rPr lang="en-US" altLang="en-US" sz="1200" dirty="0" smtClean="0"/>
              <a:t> </a:t>
            </a:r>
            <a:r>
              <a:rPr lang="en-US" altLang="en-US" sz="1200" dirty="0" err="1" smtClean="0"/>
              <a:t>với</a:t>
            </a:r>
            <a:r>
              <a:rPr lang="en-US" altLang="en-US" sz="1200" dirty="0" smtClean="0"/>
              <a:t> 3 </a:t>
            </a:r>
            <a:r>
              <a:rPr lang="en-US" altLang="en-US" sz="1200" dirty="0" err="1" smtClean="0"/>
              <a:t>cọc</a:t>
            </a:r>
            <a:r>
              <a:rPr lang="en-US" altLang="en-US" sz="1200" dirty="0" smtClean="0"/>
              <a:t> A, B, C. </a:t>
            </a:r>
            <a:r>
              <a:rPr lang="en-US" altLang="en-US" sz="1200" dirty="0" err="1" smtClean="0"/>
              <a:t>Mục</a:t>
            </a:r>
            <a:r>
              <a:rPr lang="en-US" altLang="en-US" sz="1200" dirty="0" smtClean="0"/>
              <a:t> </a:t>
            </a:r>
            <a:r>
              <a:rPr lang="en-US" altLang="en-US" sz="1200" dirty="0" err="1" smtClean="0"/>
              <a:t>tiêu</a:t>
            </a:r>
            <a:r>
              <a:rPr lang="en-US" altLang="en-US" sz="1200" dirty="0" smtClean="0"/>
              <a:t> </a:t>
            </a:r>
            <a:r>
              <a:rPr lang="en-US" altLang="en-US" sz="1200" dirty="0" err="1" smtClean="0"/>
              <a:t>trong</a:t>
            </a:r>
            <a:r>
              <a:rPr lang="en-US" altLang="en-US" sz="1200" dirty="0" smtClean="0"/>
              <a:t> </a:t>
            </a:r>
            <a:r>
              <a:rPr lang="en-US" altLang="en-US" sz="1200" dirty="0" err="1" smtClean="0"/>
              <a:t>trò</a:t>
            </a:r>
            <a:r>
              <a:rPr lang="en-US" altLang="en-US" sz="1200" dirty="0" smtClean="0"/>
              <a:t> </a:t>
            </a:r>
            <a:r>
              <a:rPr lang="en-US" altLang="en-US" sz="1200" dirty="0" err="1" smtClean="0"/>
              <a:t>chơi</a:t>
            </a:r>
            <a:r>
              <a:rPr lang="en-US" altLang="en-US" sz="1200" dirty="0" smtClean="0"/>
              <a:t> </a:t>
            </a:r>
            <a:r>
              <a:rPr lang="en-US" altLang="en-US" sz="1200" dirty="0" err="1" smtClean="0"/>
              <a:t>này</a:t>
            </a:r>
            <a:r>
              <a:rPr lang="en-US" altLang="en-US" sz="1200" dirty="0" smtClean="0"/>
              <a:t> </a:t>
            </a:r>
            <a:r>
              <a:rPr lang="en-US" altLang="en-US" sz="1200" dirty="0" err="1" smtClean="0"/>
              <a:t>là</a:t>
            </a:r>
            <a:r>
              <a:rPr lang="en-US" altLang="en-US" sz="1200" dirty="0" smtClean="0"/>
              <a:t> di </a:t>
            </a:r>
            <a:r>
              <a:rPr lang="en-US" altLang="en-US" sz="1200" dirty="0" err="1" smtClean="0"/>
              <a:t>chuyển</a:t>
            </a:r>
            <a:r>
              <a:rPr lang="en-US" altLang="en-US" sz="1200" dirty="0" smtClean="0"/>
              <a:t> </a:t>
            </a:r>
            <a:r>
              <a:rPr lang="en-US" altLang="en-US" sz="1200" dirty="0" err="1" smtClean="0"/>
              <a:t>tất</a:t>
            </a:r>
            <a:r>
              <a:rPr lang="en-US" altLang="en-US" sz="1200" dirty="0" smtClean="0"/>
              <a:t> </a:t>
            </a:r>
            <a:r>
              <a:rPr lang="en-US" altLang="en-US" sz="1200" dirty="0" err="1" smtClean="0"/>
              <a:t>cả</a:t>
            </a:r>
            <a:r>
              <a:rPr lang="en-US" altLang="en-US" sz="1200" dirty="0" smtClean="0"/>
              <a:t> </a:t>
            </a:r>
            <a:r>
              <a:rPr lang="en-US" altLang="en-US" sz="1200" dirty="0" err="1" smtClean="0"/>
              <a:t>các</a:t>
            </a:r>
            <a:r>
              <a:rPr lang="en-US" altLang="en-US" sz="1200" dirty="0" smtClean="0"/>
              <a:t> </a:t>
            </a:r>
            <a:r>
              <a:rPr lang="en-US" altLang="en-US" sz="1200" dirty="0" err="1" smtClean="0"/>
              <a:t>vòng</a:t>
            </a:r>
            <a:r>
              <a:rPr lang="en-US" altLang="en-US" sz="1200" dirty="0" smtClean="0"/>
              <a:t> </a:t>
            </a:r>
            <a:r>
              <a:rPr lang="en-US" altLang="en-US" sz="1200" dirty="0" err="1" smtClean="0"/>
              <a:t>từ</a:t>
            </a:r>
            <a:r>
              <a:rPr lang="en-US" altLang="en-US" sz="1200" dirty="0" smtClean="0"/>
              <a:t> </a:t>
            </a:r>
            <a:r>
              <a:rPr lang="en-US" altLang="en-US" sz="1200" dirty="0" err="1" smtClean="0"/>
              <a:t>cột</a:t>
            </a:r>
            <a:r>
              <a:rPr lang="en-US" altLang="en-US" sz="1200" dirty="0" smtClean="0"/>
              <a:t> A </a:t>
            </a:r>
            <a:r>
              <a:rPr lang="en-US" altLang="en-US" sz="1200" dirty="0" err="1" smtClean="0"/>
              <a:t>đến</a:t>
            </a:r>
            <a:r>
              <a:rPr lang="en-US" altLang="en-US" sz="1200" dirty="0" smtClean="0"/>
              <a:t> </a:t>
            </a:r>
            <a:r>
              <a:rPr lang="en-US" altLang="en-US" sz="1200" dirty="0" err="1" smtClean="0"/>
              <a:t>cột</a:t>
            </a:r>
            <a:r>
              <a:rPr lang="en-US" altLang="en-US" sz="1200" dirty="0" smtClean="0"/>
              <a:t> C </a:t>
            </a:r>
            <a:r>
              <a:rPr lang="en-US" altLang="en-US" sz="1200" dirty="0" err="1" smtClean="0"/>
              <a:t>và</a:t>
            </a:r>
            <a:r>
              <a:rPr lang="en-US" altLang="en-US" sz="1200" dirty="0" smtClean="0"/>
              <a:t> </a:t>
            </a:r>
            <a:r>
              <a:rPr lang="en-US" altLang="en-US" sz="1200" dirty="0" err="1" smtClean="0"/>
              <a:t>xếp</a:t>
            </a:r>
            <a:r>
              <a:rPr lang="en-US" altLang="en-US" sz="1200" dirty="0" smtClean="0"/>
              <a:t> </a:t>
            </a:r>
            <a:r>
              <a:rPr lang="en-US" altLang="en-US" sz="1200" dirty="0" err="1" smtClean="0"/>
              <a:t>chúng</a:t>
            </a:r>
            <a:r>
              <a:rPr lang="en-US" altLang="en-US" sz="1200" dirty="0" smtClean="0"/>
              <a:t> </a:t>
            </a:r>
            <a:r>
              <a:rPr lang="en-US" altLang="en-US" sz="1200" dirty="0" err="1" smtClean="0"/>
              <a:t>theo</a:t>
            </a:r>
            <a:r>
              <a:rPr lang="en-US" altLang="en-US" sz="1200" dirty="0" smtClean="0"/>
              <a:t> </a:t>
            </a:r>
            <a:r>
              <a:rPr lang="en-US" altLang="en-US" sz="1200" dirty="0" err="1" smtClean="0"/>
              <a:t>thứ</a:t>
            </a:r>
            <a:r>
              <a:rPr lang="en-US" altLang="en-US" sz="1200" dirty="0" smtClean="0"/>
              <a:t> </a:t>
            </a:r>
            <a:r>
              <a:rPr lang="en-US" altLang="en-US" sz="1200" dirty="0" err="1" smtClean="0"/>
              <a:t>tự</a:t>
            </a:r>
            <a:r>
              <a:rPr lang="en-US" altLang="en-US" sz="1200" dirty="0" smtClean="0"/>
              <a:t> ban </a:t>
            </a:r>
            <a:r>
              <a:rPr lang="en-US" altLang="en-US" sz="1200" dirty="0" err="1" smtClean="0"/>
              <a:t>đầu</a:t>
            </a:r>
            <a:r>
              <a:rPr lang="en-US" altLang="en-US" sz="1200" dirty="0" smtClean="0"/>
              <a:t> qua </a:t>
            </a:r>
            <a:r>
              <a:rPr lang="en-US" altLang="en-US" sz="1200" dirty="0" err="1" smtClean="0"/>
              <a:t>trung</a:t>
            </a:r>
            <a:r>
              <a:rPr lang="en-US" altLang="en-US" sz="1200" dirty="0" smtClean="0"/>
              <a:t> </a:t>
            </a:r>
            <a:r>
              <a:rPr lang="en-US" altLang="en-US" sz="1200" dirty="0" err="1" smtClean="0"/>
              <a:t>gian</a:t>
            </a:r>
            <a:r>
              <a:rPr lang="en-US" altLang="en-US" sz="1200" dirty="0" smtClean="0"/>
              <a:t> </a:t>
            </a:r>
            <a:r>
              <a:rPr lang="en-US" altLang="en-US" sz="1200" dirty="0" err="1" smtClean="0"/>
              <a:t>cột</a:t>
            </a:r>
            <a:r>
              <a:rPr lang="en-US" altLang="en-US" sz="1200" dirty="0" smtClean="0"/>
              <a:t> B </a:t>
            </a:r>
            <a:r>
              <a:rPr lang="en-US" altLang="en-US" sz="1200" dirty="0" err="1" smtClean="0"/>
              <a:t>trống</a:t>
            </a:r>
            <a:r>
              <a:rPr lang="en-US" altLang="en-US" sz="1200" dirty="0" smtClean="0"/>
              <a:t>. </a:t>
            </a:r>
            <a:r>
              <a:rPr lang="en-US" altLang="en-US" sz="1200" dirty="0" err="1" smtClean="0"/>
              <a:t>Khi</a:t>
            </a:r>
            <a:r>
              <a:rPr lang="en-US" altLang="en-US" sz="1200" dirty="0" smtClean="0"/>
              <a:t> </a:t>
            </a:r>
            <a:r>
              <a:rPr lang="en-US" altLang="en-US" sz="1200" dirty="0" err="1" smtClean="0"/>
              <a:t>trò</a:t>
            </a:r>
            <a:r>
              <a:rPr lang="en-US" altLang="en-US" sz="1200" dirty="0" smtClean="0"/>
              <a:t> </a:t>
            </a:r>
            <a:r>
              <a:rPr lang="en-US" altLang="en-US" sz="1200" dirty="0" err="1" smtClean="0"/>
              <a:t>chơi</a:t>
            </a:r>
            <a:r>
              <a:rPr lang="en-US" altLang="en-US" sz="1200" dirty="0" smtClean="0"/>
              <a:t> </a:t>
            </a:r>
            <a:r>
              <a:rPr lang="en-US" altLang="en-US" sz="1200" dirty="0" err="1" smtClean="0"/>
              <a:t>bắt</a:t>
            </a:r>
            <a:r>
              <a:rPr lang="en-US" altLang="en-US" sz="1200" dirty="0" smtClean="0"/>
              <a:t> </a:t>
            </a:r>
            <a:r>
              <a:rPr lang="en-US" altLang="en-US" sz="1200" dirty="0" err="1" smtClean="0"/>
              <a:t>đầu</a:t>
            </a:r>
            <a:r>
              <a:rPr lang="en-US" altLang="en-US" sz="1200" dirty="0" smtClean="0"/>
              <a:t>, </a:t>
            </a:r>
            <a:r>
              <a:rPr lang="en-US" altLang="en-US" sz="1200" dirty="0" err="1" smtClean="0"/>
              <a:t>có</a:t>
            </a:r>
            <a:r>
              <a:rPr lang="en-US" altLang="en-US" sz="1200" dirty="0" smtClean="0"/>
              <a:t> </a:t>
            </a:r>
            <a:r>
              <a:rPr lang="en-US" altLang="en-US" sz="1200" dirty="0" err="1" smtClean="0"/>
              <a:t>thể</a:t>
            </a:r>
            <a:r>
              <a:rPr lang="en-US" altLang="en-US" sz="1200" dirty="0" smtClean="0"/>
              <a:t> </a:t>
            </a:r>
            <a:r>
              <a:rPr lang="en-US" altLang="en-US" sz="1200" dirty="0" err="1" smtClean="0"/>
              <a:t>thiết</a:t>
            </a:r>
            <a:r>
              <a:rPr lang="en-US" altLang="en-US" sz="1200" dirty="0" smtClean="0"/>
              <a:t> </a:t>
            </a:r>
            <a:r>
              <a:rPr lang="en-US" altLang="en-US" sz="1200" dirty="0" err="1" smtClean="0"/>
              <a:t>lập</a:t>
            </a:r>
            <a:r>
              <a:rPr lang="en-US" altLang="en-US" sz="1200" dirty="0" smtClean="0"/>
              <a:t> </a:t>
            </a:r>
            <a:r>
              <a:rPr lang="en-US" altLang="en-US" sz="1200" dirty="0" err="1" smtClean="0"/>
              <a:t>số</a:t>
            </a:r>
            <a:r>
              <a:rPr lang="en-US" altLang="en-US" sz="1200" dirty="0" smtClean="0"/>
              <a:t> </a:t>
            </a:r>
            <a:r>
              <a:rPr lang="en-US" altLang="en-US" sz="1200" dirty="0" err="1" smtClean="0"/>
              <a:t>lượng</a:t>
            </a:r>
            <a:r>
              <a:rPr lang="en-US" altLang="en-US" sz="1200" dirty="0" smtClean="0"/>
              <a:t> </a:t>
            </a:r>
            <a:r>
              <a:rPr lang="en-US" altLang="en-US" sz="1200" dirty="0" err="1" smtClean="0"/>
              <a:t>các</a:t>
            </a:r>
            <a:r>
              <a:rPr lang="en-US" altLang="en-US" sz="1200" dirty="0" smtClean="0"/>
              <a:t> </a:t>
            </a:r>
            <a:r>
              <a:rPr lang="en-US" altLang="en-US" sz="1200" dirty="0" err="1" smtClean="0"/>
              <a:t>vòng</a:t>
            </a:r>
            <a:r>
              <a:rPr lang="en-US" altLang="en-US" sz="1200" dirty="0" smtClean="0"/>
              <a:t> (</a:t>
            </a:r>
            <a:r>
              <a:rPr lang="en-US" altLang="en-US" sz="1200" dirty="0" err="1" smtClean="0"/>
              <a:t>chẳng</a:t>
            </a:r>
            <a:r>
              <a:rPr lang="en-US" altLang="en-US" sz="1200" dirty="0" smtClean="0"/>
              <a:t> </a:t>
            </a:r>
            <a:r>
              <a:rPr lang="en-US" altLang="en-US" sz="1200" dirty="0" err="1" smtClean="0"/>
              <a:t>hạn</a:t>
            </a:r>
            <a:r>
              <a:rPr lang="en-US" altLang="en-US" sz="1200" dirty="0" smtClean="0"/>
              <a:t> </a:t>
            </a:r>
            <a:r>
              <a:rPr lang="en-US" altLang="en-US" sz="1200" dirty="0" err="1" smtClean="0"/>
              <a:t>từ</a:t>
            </a:r>
            <a:r>
              <a:rPr lang="en-US" altLang="en-US" sz="1200" dirty="0" smtClean="0"/>
              <a:t> 3-10). </a:t>
            </a:r>
          </a:p>
          <a:p>
            <a:pPr algn="just">
              <a:buFont typeface="Wingdings" panose="05000000000000000000" pitchFamily="2" charset="2"/>
              <a:buChar char="v"/>
            </a:pPr>
            <a:endParaRPr lang="en-US" altLang="en-US" sz="1200" dirty="0" smtClean="0"/>
          </a:p>
          <a:p>
            <a:pPr algn="just">
              <a:buFont typeface="Wingdings" panose="05000000000000000000" pitchFamily="2" charset="2"/>
              <a:buChar char="v"/>
            </a:pPr>
            <a:r>
              <a:rPr lang="vi-VN" altLang="en-US" dirty="0" smtClean="0"/>
              <a:t>I. Sau mỗi lần chuyển, các đĩa đều nằm trên một, hai, hoặc ba cọc, theo </a:t>
            </a:r>
          </a:p>
          <a:p>
            <a:pPr algn="just">
              <a:buFont typeface="Wingdings" panose="05000000000000000000" pitchFamily="2" charset="2"/>
              <a:buChar char="v"/>
            </a:pPr>
            <a:r>
              <a:rPr lang="vi-VN" altLang="en-US" dirty="0" smtClean="0"/>
              <a:t>thứ tự từ lớn đến nhỏ từ thấp đến cao. </a:t>
            </a:r>
          </a:p>
          <a:p>
            <a:pPr algn="just">
              <a:buFont typeface="Wingdings" panose="05000000000000000000" pitchFamily="2" charset="2"/>
              <a:buChar char="v"/>
            </a:pPr>
            <a:r>
              <a:rPr lang="vi-VN" altLang="en-US" dirty="0" smtClean="0"/>
              <a:t>II. Đĩa trên cùng của một trong ba cọc được đặt vào cọc trống. </a:t>
            </a:r>
          </a:p>
          <a:p>
            <a:pPr algn="just">
              <a:buFont typeface="Wingdings" panose="05000000000000000000" pitchFamily="2" charset="2"/>
              <a:buChar char="v"/>
            </a:pPr>
            <a:r>
              <a:rPr lang="vi-VN" altLang="en-US" dirty="0" smtClean="0"/>
              <a:t>III. Đĩa trên cùng của một trong ba cọc đĩa được đặt lên một trong hai </a:t>
            </a:r>
          </a:p>
          <a:p>
            <a:pPr algn="just">
              <a:buFont typeface="Wingdings" panose="05000000000000000000" pitchFamily="2" charset="2"/>
              <a:buChar char="v"/>
            </a:pPr>
            <a:r>
              <a:rPr lang="vi-VN" altLang="en-US" dirty="0" smtClean="0"/>
              <a:t>cọc khác, nếu đĩa này nhỏ hơn các đĩa của cọc đó.</a:t>
            </a:r>
            <a:endParaRPr lang="en-US" altLang="en-US" dirty="0" smtClean="0"/>
          </a:p>
          <a:p>
            <a:endParaRPr lang="en-US" dirty="0"/>
          </a:p>
        </p:txBody>
      </p:sp>
      <p:sp>
        <p:nvSpPr>
          <p:cNvPr id="4" name="Slide Number Placeholder 3"/>
          <p:cNvSpPr>
            <a:spLocks noGrp="1"/>
          </p:cNvSpPr>
          <p:nvPr>
            <p:ph type="sldNum" sz="quarter" idx="10"/>
          </p:nvPr>
        </p:nvSpPr>
        <p:spPr/>
        <p:txBody>
          <a:bodyPr/>
          <a:lstStyle/>
          <a:p>
            <a:pPr>
              <a:defRPr/>
            </a:pPr>
            <a:fld id="{88458BFE-BC6C-4673-A21C-60646BF5F706}" type="slidenum">
              <a:rPr lang="en-US" smtClean="0"/>
              <a:pPr>
                <a:defRPr/>
              </a:pPr>
              <a:t>7</a:t>
            </a:fld>
            <a:endParaRPr lang="en-US"/>
          </a:p>
        </p:txBody>
      </p:sp>
    </p:spTree>
    <p:extLst>
      <p:ext uri="{BB962C8B-B14F-4D97-AF65-F5344CB8AC3E}">
        <p14:creationId xmlns:p14="http://schemas.microsoft.com/office/powerpoint/2010/main" val="3480243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Muốn</a:t>
            </a:r>
            <a:r>
              <a:rPr lang="en-US" baseline="0" dirty="0" smtClean="0"/>
              <a:t> di </a:t>
            </a:r>
            <a:r>
              <a:rPr lang="en-US" baseline="0" dirty="0" err="1" smtClean="0"/>
              <a:t>chuyển</a:t>
            </a:r>
            <a:r>
              <a:rPr lang="en-US" baseline="0" dirty="0" smtClean="0"/>
              <a:t> </a:t>
            </a:r>
            <a:r>
              <a:rPr lang="en-US" baseline="0" dirty="0" err="1" smtClean="0"/>
              <a:t>càng</a:t>
            </a:r>
            <a:r>
              <a:rPr lang="en-US" baseline="0" dirty="0" smtClean="0"/>
              <a:t> </a:t>
            </a:r>
            <a:r>
              <a:rPr lang="en-US" baseline="0" dirty="0" err="1" smtClean="0"/>
              <a:t>nhanh</a:t>
            </a:r>
            <a:r>
              <a:rPr lang="en-US" baseline="0" dirty="0" smtClean="0"/>
              <a:t> </a:t>
            </a:r>
            <a:r>
              <a:rPr lang="en-US" baseline="0" dirty="0" err="1" smtClean="0"/>
              <a:t>từ</a:t>
            </a:r>
            <a:r>
              <a:rPr lang="en-US" baseline="0" dirty="0" smtClean="0"/>
              <a:t> </a:t>
            </a:r>
            <a:r>
              <a:rPr lang="en-US" baseline="0" dirty="0" err="1" smtClean="0"/>
              <a:t>cọc</a:t>
            </a:r>
            <a:r>
              <a:rPr lang="en-US" baseline="0" dirty="0" smtClean="0"/>
              <a:t> </a:t>
            </a:r>
            <a:r>
              <a:rPr lang="en-US" baseline="0" dirty="0" err="1" smtClean="0"/>
              <a:t>nguồn</a:t>
            </a:r>
            <a:r>
              <a:rPr lang="en-US" baseline="0" dirty="0" smtClean="0"/>
              <a:t> sang </a:t>
            </a:r>
            <a:r>
              <a:rPr lang="en-US" baseline="0" dirty="0" err="1" smtClean="0"/>
              <a:t>cọc</a:t>
            </a:r>
            <a:r>
              <a:rPr lang="en-US" baseline="0" dirty="0" smtClean="0"/>
              <a:t> </a:t>
            </a:r>
            <a:r>
              <a:rPr lang="en-US" baseline="0" dirty="0" err="1" smtClean="0"/>
              <a:t>đích</a:t>
            </a:r>
            <a:r>
              <a:rPr lang="en-US" baseline="0" dirty="0" smtClean="0"/>
              <a:t> =&gt; </a:t>
            </a:r>
            <a:r>
              <a:rPr lang="en-US" baseline="0" dirty="0" err="1" smtClean="0"/>
              <a:t>tăng</a:t>
            </a:r>
            <a:r>
              <a:rPr lang="en-US" baseline="0" dirty="0" smtClean="0"/>
              <a:t> </a:t>
            </a:r>
            <a:r>
              <a:rPr lang="en-US" baseline="0" dirty="0" err="1" smtClean="0"/>
              <a:t>số</a:t>
            </a:r>
            <a:r>
              <a:rPr lang="en-US" baseline="0" dirty="0" smtClean="0"/>
              <a:t> </a:t>
            </a:r>
            <a:r>
              <a:rPr lang="en-US" baseline="0" dirty="0" err="1" smtClean="0"/>
              <a:t>lượng</a:t>
            </a:r>
            <a:r>
              <a:rPr lang="en-US" baseline="0" dirty="0" smtClean="0"/>
              <a:t> </a:t>
            </a:r>
            <a:r>
              <a:rPr lang="en-US" baseline="0" dirty="0" err="1" smtClean="0"/>
              <a:t>cọc</a:t>
            </a:r>
            <a:endParaRPr lang="en-US" baseline="0" dirty="0" smtClean="0"/>
          </a:p>
          <a:p>
            <a:r>
              <a:rPr lang="en-US" baseline="0" dirty="0" smtClean="0"/>
              <a:t>Cho </a:t>
            </a:r>
            <a:r>
              <a:rPr lang="en-US" baseline="0" dirty="0" err="1" smtClean="0"/>
              <a:t>phép</a:t>
            </a:r>
            <a:r>
              <a:rPr lang="en-US" baseline="0" dirty="0" smtClean="0"/>
              <a:t> </a:t>
            </a:r>
            <a:r>
              <a:rPr lang="en-US" baseline="0" dirty="0" err="1" smtClean="0"/>
              <a:t>người</a:t>
            </a:r>
            <a:r>
              <a:rPr lang="en-US" baseline="0" dirty="0" smtClean="0"/>
              <a:t> </a:t>
            </a:r>
            <a:r>
              <a:rPr lang="en-US" baseline="0" dirty="0" err="1" smtClean="0"/>
              <a:t>chơi</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chơi</a:t>
            </a:r>
            <a:r>
              <a:rPr lang="en-US" baseline="0" dirty="0" smtClean="0"/>
              <a:t> </a:t>
            </a:r>
            <a:r>
              <a:rPr lang="en-US" baseline="0" dirty="0" err="1" smtClean="0"/>
              <a:t>với</a:t>
            </a:r>
            <a:r>
              <a:rPr lang="en-US" baseline="0" dirty="0" smtClean="0"/>
              <a:t> </a:t>
            </a:r>
            <a:r>
              <a:rPr lang="en-US" baseline="0" dirty="0" err="1" smtClean="0"/>
              <a:t>số</a:t>
            </a:r>
            <a:r>
              <a:rPr lang="en-US" baseline="0" dirty="0" smtClean="0"/>
              <a:t> </a:t>
            </a:r>
            <a:r>
              <a:rPr lang="en-US" baseline="0" dirty="0" err="1" smtClean="0"/>
              <a:t>cọc</a:t>
            </a:r>
            <a:r>
              <a:rPr lang="en-US" baseline="0" dirty="0" smtClean="0"/>
              <a:t> </a:t>
            </a:r>
            <a:r>
              <a:rPr lang="en-US" baseline="0" dirty="0" err="1" smtClean="0"/>
              <a:t>là</a:t>
            </a:r>
            <a:r>
              <a:rPr lang="en-US" baseline="0" dirty="0" smtClean="0"/>
              <a:t> 4</a:t>
            </a:r>
            <a:endParaRPr lang="en-US" dirty="0"/>
          </a:p>
        </p:txBody>
      </p:sp>
      <p:sp>
        <p:nvSpPr>
          <p:cNvPr id="4" name="Slide Number Placeholder 3"/>
          <p:cNvSpPr>
            <a:spLocks noGrp="1"/>
          </p:cNvSpPr>
          <p:nvPr>
            <p:ph type="sldNum" sz="quarter" idx="10"/>
          </p:nvPr>
        </p:nvSpPr>
        <p:spPr/>
        <p:txBody>
          <a:bodyPr/>
          <a:lstStyle/>
          <a:p>
            <a:pPr>
              <a:defRPr/>
            </a:pPr>
            <a:fld id="{88458BFE-BC6C-4673-A21C-60646BF5F706}" type="slidenum">
              <a:rPr lang="en-US" smtClean="0"/>
              <a:pPr>
                <a:defRPr/>
              </a:pPr>
              <a:t>8</a:t>
            </a:fld>
            <a:endParaRPr lang="en-US"/>
          </a:p>
        </p:txBody>
      </p:sp>
    </p:spTree>
    <p:extLst>
      <p:ext uri="{BB962C8B-B14F-4D97-AF65-F5344CB8AC3E}">
        <p14:creationId xmlns:p14="http://schemas.microsoft.com/office/powerpoint/2010/main" val="3317990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v"/>
            </a:pPr>
            <a:r>
              <a:rPr lang="en-US" altLang="en-US" sz="1200" dirty="0" err="1" smtClean="0"/>
              <a:t>Luật</a:t>
            </a:r>
            <a:r>
              <a:rPr lang="en-US" altLang="en-US" sz="1200" dirty="0" smtClean="0"/>
              <a:t> </a:t>
            </a:r>
            <a:r>
              <a:rPr lang="en-US" altLang="en-US" sz="1200" dirty="0" err="1" smtClean="0"/>
              <a:t>chơi</a:t>
            </a:r>
            <a:r>
              <a:rPr lang="en-US" altLang="en-US" sz="1200" dirty="0" smtClean="0"/>
              <a:t> </a:t>
            </a:r>
            <a:r>
              <a:rPr lang="en-US" altLang="en-US" sz="1200" dirty="0" err="1" smtClean="0"/>
              <a:t>Chinh</a:t>
            </a:r>
            <a:r>
              <a:rPr lang="en-US" altLang="en-US" sz="1200" dirty="0" smtClean="0"/>
              <a:t> </a:t>
            </a:r>
            <a:r>
              <a:rPr lang="en-US" altLang="en-US" sz="1200" dirty="0" err="1" smtClean="0"/>
              <a:t>phục</a:t>
            </a:r>
            <a:r>
              <a:rPr lang="en-US" altLang="en-US" sz="1200" dirty="0" smtClean="0"/>
              <a:t> </a:t>
            </a:r>
            <a:r>
              <a:rPr lang="en-US" altLang="en-US" sz="1200" dirty="0" err="1" smtClean="0"/>
              <a:t>Tháp</a:t>
            </a:r>
            <a:r>
              <a:rPr lang="en-US" altLang="en-US" sz="1200" dirty="0" smtClean="0"/>
              <a:t> </a:t>
            </a:r>
            <a:r>
              <a:rPr lang="en-US" altLang="en-US" sz="1200" dirty="0" err="1" smtClean="0"/>
              <a:t>Hà</a:t>
            </a:r>
            <a:r>
              <a:rPr lang="en-US" altLang="en-US" sz="1200" dirty="0" smtClean="0"/>
              <a:t> </a:t>
            </a:r>
            <a:r>
              <a:rPr lang="en-US" altLang="en-US" sz="1200" dirty="0" err="1" smtClean="0"/>
              <a:t>nội</a:t>
            </a:r>
            <a:r>
              <a:rPr lang="en-US" altLang="en-US" sz="1200" dirty="0" smtClean="0"/>
              <a:t> </a:t>
            </a:r>
            <a:r>
              <a:rPr lang="en-US" altLang="en-US" sz="1200" dirty="0" err="1" smtClean="0"/>
              <a:t>dựa</a:t>
            </a:r>
            <a:r>
              <a:rPr lang="en-US" altLang="en-US" sz="1200" dirty="0" smtClean="0"/>
              <a:t> </a:t>
            </a:r>
            <a:r>
              <a:rPr lang="en-US" altLang="en-US" sz="1200" dirty="0" err="1" smtClean="0"/>
              <a:t>trên</a:t>
            </a:r>
            <a:r>
              <a:rPr lang="en-US" altLang="en-US" sz="1200" dirty="0" smtClean="0"/>
              <a:t> </a:t>
            </a:r>
            <a:r>
              <a:rPr lang="en-US" altLang="en-US" sz="1200" dirty="0" err="1" smtClean="0"/>
              <a:t>bài</a:t>
            </a:r>
            <a:r>
              <a:rPr lang="en-US" altLang="en-US" sz="1200" dirty="0" smtClean="0"/>
              <a:t> </a:t>
            </a:r>
            <a:r>
              <a:rPr lang="en-US" altLang="en-US" sz="1200" dirty="0" err="1" smtClean="0"/>
              <a:t>toán</a:t>
            </a:r>
            <a:r>
              <a:rPr lang="en-US" altLang="en-US" sz="1200" dirty="0" smtClean="0"/>
              <a:t> </a:t>
            </a:r>
            <a:r>
              <a:rPr lang="en-US" altLang="en-US" sz="1200" dirty="0" err="1" smtClean="0"/>
              <a:t>Tháp</a:t>
            </a:r>
            <a:r>
              <a:rPr lang="en-US" altLang="en-US" sz="1200" dirty="0" smtClean="0"/>
              <a:t> </a:t>
            </a:r>
            <a:r>
              <a:rPr lang="en-US" altLang="en-US" sz="1200" dirty="0" err="1" smtClean="0"/>
              <a:t>Hà</a:t>
            </a:r>
            <a:r>
              <a:rPr lang="en-US" altLang="en-US" sz="1200" dirty="0" smtClean="0"/>
              <a:t> </a:t>
            </a:r>
            <a:r>
              <a:rPr lang="en-US" altLang="en-US" sz="1200" dirty="0" err="1" smtClean="0"/>
              <a:t>nội</a:t>
            </a:r>
            <a:r>
              <a:rPr lang="en-US" altLang="en-US" sz="1200" dirty="0" smtClean="0"/>
              <a:t> </a:t>
            </a:r>
            <a:r>
              <a:rPr lang="en-US" altLang="en-US" sz="1200" dirty="0" err="1" smtClean="0"/>
              <a:t>truyền</a:t>
            </a:r>
            <a:r>
              <a:rPr lang="en-US" altLang="en-US" sz="1200" dirty="0" smtClean="0"/>
              <a:t> </a:t>
            </a:r>
            <a:r>
              <a:rPr lang="en-US" altLang="en-US" sz="1200" dirty="0" err="1" smtClean="0"/>
              <a:t>thống</a:t>
            </a:r>
            <a:r>
              <a:rPr lang="en-US" altLang="en-US" sz="1200" dirty="0" smtClean="0"/>
              <a:t>. </a:t>
            </a:r>
          </a:p>
          <a:p>
            <a:pPr algn="just">
              <a:buFont typeface="Wingdings" panose="05000000000000000000" pitchFamily="2" charset="2"/>
              <a:buChar char="v"/>
            </a:pPr>
            <a:endParaRPr lang="en-US" altLang="en-US" sz="1200" dirty="0" smtClean="0"/>
          </a:p>
          <a:p>
            <a:pPr algn="just">
              <a:buFont typeface="Wingdings" panose="05000000000000000000" pitchFamily="2" charset="2"/>
              <a:buChar char="v"/>
            </a:pPr>
            <a:r>
              <a:rPr lang="en-US" altLang="en-US" sz="1200" dirty="0" err="1" smtClean="0"/>
              <a:t>Bắt</a:t>
            </a:r>
            <a:r>
              <a:rPr lang="en-US" altLang="en-US" sz="1200" dirty="0" smtClean="0"/>
              <a:t> </a:t>
            </a:r>
            <a:r>
              <a:rPr lang="en-US" altLang="en-US" sz="1200" dirty="0" err="1" smtClean="0"/>
              <a:t>đầu</a:t>
            </a:r>
            <a:r>
              <a:rPr lang="en-US" altLang="en-US" sz="1200" dirty="0" smtClean="0"/>
              <a:t> </a:t>
            </a:r>
            <a:r>
              <a:rPr lang="en-US" altLang="en-US" sz="1200" dirty="0" err="1" smtClean="0"/>
              <a:t>với</a:t>
            </a:r>
            <a:r>
              <a:rPr lang="en-US" altLang="en-US" sz="1200" dirty="0" smtClean="0"/>
              <a:t> 3 </a:t>
            </a:r>
            <a:r>
              <a:rPr lang="en-US" altLang="en-US" sz="1200" dirty="0" err="1" smtClean="0"/>
              <a:t>cọc</a:t>
            </a:r>
            <a:r>
              <a:rPr lang="en-US" altLang="en-US" sz="1200" dirty="0" smtClean="0"/>
              <a:t> A, B, C. </a:t>
            </a:r>
            <a:r>
              <a:rPr lang="en-US" altLang="en-US" sz="1200" dirty="0" err="1" smtClean="0"/>
              <a:t>Mục</a:t>
            </a:r>
            <a:r>
              <a:rPr lang="en-US" altLang="en-US" sz="1200" dirty="0" smtClean="0"/>
              <a:t> </a:t>
            </a:r>
            <a:r>
              <a:rPr lang="en-US" altLang="en-US" sz="1200" dirty="0" err="1" smtClean="0"/>
              <a:t>tiêu</a:t>
            </a:r>
            <a:r>
              <a:rPr lang="en-US" altLang="en-US" sz="1200" dirty="0" smtClean="0"/>
              <a:t> </a:t>
            </a:r>
            <a:r>
              <a:rPr lang="en-US" altLang="en-US" sz="1200" dirty="0" err="1" smtClean="0"/>
              <a:t>trong</a:t>
            </a:r>
            <a:r>
              <a:rPr lang="en-US" altLang="en-US" sz="1200" dirty="0" smtClean="0"/>
              <a:t> </a:t>
            </a:r>
            <a:r>
              <a:rPr lang="en-US" altLang="en-US" sz="1200" dirty="0" err="1" smtClean="0"/>
              <a:t>trò</a:t>
            </a:r>
            <a:r>
              <a:rPr lang="en-US" altLang="en-US" sz="1200" dirty="0" smtClean="0"/>
              <a:t> </a:t>
            </a:r>
            <a:r>
              <a:rPr lang="en-US" altLang="en-US" sz="1200" dirty="0" err="1" smtClean="0"/>
              <a:t>chơi</a:t>
            </a:r>
            <a:r>
              <a:rPr lang="en-US" altLang="en-US" sz="1200" dirty="0" smtClean="0"/>
              <a:t> </a:t>
            </a:r>
            <a:r>
              <a:rPr lang="en-US" altLang="en-US" sz="1200" dirty="0" err="1" smtClean="0"/>
              <a:t>này</a:t>
            </a:r>
            <a:r>
              <a:rPr lang="en-US" altLang="en-US" sz="1200" dirty="0" smtClean="0"/>
              <a:t> </a:t>
            </a:r>
            <a:r>
              <a:rPr lang="en-US" altLang="en-US" sz="1200" dirty="0" err="1" smtClean="0"/>
              <a:t>là</a:t>
            </a:r>
            <a:r>
              <a:rPr lang="en-US" altLang="en-US" sz="1200" dirty="0" smtClean="0"/>
              <a:t> di </a:t>
            </a:r>
            <a:r>
              <a:rPr lang="en-US" altLang="en-US" sz="1200" dirty="0" err="1" smtClean="0"/>
              <a:t>chuyển</a:t>
            </a:r>
            <a:r>
              <a:rPr lang="en-US" altLang="en-US" sz="1200" dirty="0" smtClean="0"/>
              <a:t> </a:t>
            </a:r>
            <a:r>
              <a:rPr lang="en-US" altLang="en-US" sz="1200" dirty="0" err="1" smtClean="0"/>
              <a:t>tất</a:t>
            </a:r>
            <a:r>
              <a:rPr lang="en-US" altLang="en-US" sz="1200" dirty="0" smtClean="0"/>
              <a:t> </a:t>
            </a:r>
            <a:r>
              <a:rPr lang="en-US" altLang="en-US" sz="1200" dirty="0" err="1" smtClean="0"/>
              <a:t>cả</a:t>
            </a:r>
            <a:r>
              <a:rPr lang="en-US" altLang="en-US" sz="1200" dirty="0" smtClean="0"/>
              <a:t> </a:t>
            </a:r>
            <a:r>
              <a:rPr lang="en-US" altLang="en-US" sz="1200" dirty="0" err="1" smtClean="0"/>
              <a:t>các</a:t>
            </a:r>
            <a:r>
              <a:rPr lang="en-US" altLang="en-US" sz="1200" dirty="0" smtClean="0"/>
              <a:t> </a:t>
            </a:r>
            <a:r>
              <a:rPr lang="en-US" altLang="en-US" sz="1200" dirty="0" err="1" smtClean="0"/>
              <a:t>vòng</a:t>
            </a:r>
            <a:r>
              <a:rPr lang="en-US" altLang="en-US" sz="1200" dirty="0" smtClean="0"/>
              <a:t> </a:t>
            </a:r>
            <a:r>
              <a:rPr lang="en-US" altLang="en-US" sz="1200" dirty="0" err="1" smtClean="0"/>
              <a:t>từ</a:t>
            </a:r>
            <a:r>
              <a:rPr lang="en-US" altLang="en-US" sz="1200" dirty="0" smtClean="0"/>
              <a:t> </a:t>
            </a:r>
            <a:r>
              <a:rPr lang="en-US" altLang="en-US" sz="1200" dirty="0" err="1" smtClean="0"/>
              <a:t>cột</a:t>
            </a:r>
            <a:r>
              <a:rPr lang="en-US" altLang="en-US" sz="1200" dirty="0" smtClean="0"/>
              <a:t> A </a:t>
            </a:r>
            <a:r>
              <a:rPr lang="en-US" altLang="en-US" sz="1200" dirty="0" err="1" smtClean="0"/>
              <a:t>đến</a:t>
            </a:r>
            <a:r>
              <a:rPr lang="en-US" altLang="en-US" sz="1200" dirty="0" smtClean="0"/>
              <a:t> </a:t>
            </a:r>
            <a:r>
              <a:rPr lang="en-US" altLang="en-US" sz="1200" dirty="0" err="1" smtClean="0"/>
              <a:t>cột</a:t>
            </a:r>
            <a:r>
              <a:rPr lang="en-US" altLang="en-US" sz="1200" dirty="0" smtClean="0"/>
              <a:t> C </a:t>
            </a:r>
            <a:r>
              <a:rPr lang="en-US" altLang="en-US" sz="1200" dirty="0" err="1" smtClean="0"/>
              <a:t>và</a:t>
            </a:r>
            <a:r>
              <a:rPr lang="en-US" altLang="en-US" sz="1200" dirty="0" smtClean="0"/>
              <a:t> </a:t>
            </a:r>
            <a:r>
              <a:rPr lang="en-US" altLang="en-US" sz="1200" dirty="0" err="1" smtClean="0"/>
              <a:t>xếp</a:t>
            </a:r>
            <a:r>
              <a:rPr lang="en-US" altLang="en-US" sz="1200" dirty="0" smtClean="0"/>
              <a:t> </a:t>
            </a:r>
            <a:r>
              <a:rPr lang="en-US" altLang="en-US" sz="1200" dirty="0" err="1" smtClean="0"/>
              <a:t>chúng</a:t>
            </a:r>
            <a:r>
              <a:rPr lang="en-US" altLang="en-US" sz="1200" dirty="0" smtClean="0"/>
              <a:t> </a:t>
            </a:r>
            <a:r>
              <a:rPr lang="en-US" altLang="en-US" sz="1200" dirty="0" err="1" smtClean="0"/>
              <a:t>theo</a:t>
            </a:r>
            <a:r>
              <a:rPr lang="en-US" altLang="en-US" sz="1200" dirty="0" smtClean="0"/>
              <a:t> </a:t>
            </a:r>
            <a:r>
              <a:rPr lang="en-US" altLang="en-US" sz="1200" dirty="0" err="1" smtClean="0"/>
              <a:t>thứ</a:t>
            </a:r>
            <a:r>
              <a:rPr lang="en-US" altLang="en-US" sz="1200" dirty="0" smtClean="0"/>
              <a:t> </a:t>
            </a:r>
            <a:r>
              <a:rPr lang="en-US" altLang="en-US" sz="1200" dirty="0" err="1" smtClean="0"/>
              <a:t>tự</a:t>
            </a:r>
            <a:r>
              <a:rPr lang="en-US" altLang="en-US" sz="1200" dirty="0" smtClean="0"/>
              <a:t> ban </a:t>
            </a:r>
            <a:r>
              <a:rPr lang="en-US" altLang="en-US" sz="1200" dirty="0" err="1" smtClean="0"/>
              <a:t>đầu</a:t>
            </a:r>
            <a:r>
              <a:rPr lang="en-US" altLang="en-US" sz="1200" dirty="0" smtClean="0"/>
              <a:t> qua </a:t>
            </a:r>
            <a:r>
              <a:rPr lang="en-US" altLang="en-US" sz="1200" dirty="0" err="1" smtClean="0"/>
              <a:t>trung</a:t>
            </a:r>
            <a:r>
              <a:rPr lang="en-US" altLang="en-US" sz="1200" dirty="0" smtClean="0"/>
              <a:t> </a:t>
            </a:r>
            <a:r>
              <a:rPr lang="en-US" altLang="en-US" sz="1200" dirty="0" err="1" smtClean="0"/>
              <a:t>gian</a:t>
            </a:r>
            <a:r>
              <a:rPr lang="en-US" altLang="en-US" sz="1200" dirty="0" smtClean="0"/>
              <a:t> </a:t>
            </a:r>
            <a:r>
              <a:rPr lang="en-US" altLang="en-US" sz="1200" dirty="0" err="1" smtClean="0"/>
              <a:t>cột</a:t>
            </a:r>
            <a:r>
              <a:rPr lang="en-US" altLang="en-US" sz="1200" dirty="0" smtClean="0"/>
              <a:t> B </a:t>
            </a:r>
            <a:r>
              <a:rPr lang="en-US" altLang="en-US" sz="1200" dirty="0" err="1" smtClean="0"/>
              <a:t>trống</a:t>
            </a:r>
            <a:r>
              <a:rPr lang="en-US" altLang="en-US" sz="1200" dirty="0" smtClean="0"/>
              <a:t>. </a:t>
            </a:r>
            <a:r>
              <a:rPr lang="en-US" altLang="en-US" sz="1200" dirty="0" err="1" smtClean="0"/>
              <a:t>Khi</a:t>
            </a:r>
            <a:r>
              <a:rPr lang="en-US" altLang="en-US" sz="1200" dirty="0" smtClean="0"/>
              <a:t> </a:t>
            </a:r>
            <a:r>
              <a:rPr lang="en-US" altLang="en-US" sz="1200" dirty="0" err="1" smtClean="0"/>
              <a:t>trò</a:t>
            </a:r>
            <a:r>
              <a:rPr lang="en-US" altLang="en-US" sz="1200" dirty="0" smtClean="0"/>
              <a:t> </a:t>
            </a:r>
            <a:r>
              <a:rPr lang="en-US" altLang="en-US" sz="1200" dirty="0" err="1" smtClean="0"/>
              <a:t>chơi</a:t>
            </a:r>
            <a:r>
              <a:rPr lang="en-US" altLang="en-US" sz="1200" dirty="0" smtClean="0"/>
              <a:t> </a:t>
            </a:r>
            <a:r>
              <a:rPr lang="en-US" altLang="en-US" sz="1200" dirty="0" err="1" smtClean="0"/>
              <a:t>bắt</a:t>
            </a:r>
            <a:r>
              <a:rPr lang="en-US" altLang="en-US" sz="1200" dirty="0" smtClean="0"/>
              <a:t> </a:t>
            </a:r>
            <a:r>
              <a:rPr lang="en-US" altLang="en-US" sz="1200" dirty="0" err="1" smtClean="0"/>
              <a:t>đầu</a:t>
            </a:r>
            <a:r>
              <a:rPr lang="en-US" altLang="en-US" sz="1200" dirty="0" smtClean="0"/>
              <a:t>, </a:t>
            </a:r>
            <a:r>
              <a:rPr lang="en-US" altLang="en-US" sz="1200" dirty="0" err="1" smtClean="0"/>
              <a:t>có</a:t>
            </a:r>
            <a:r>
              <a:rPr lang="en-US" altLang="en-US" sz="1200" dirty="0" smtClean="0"/>
              <a:t> </a:t>
            </a:r>
            <a:r>
              <a:rPr lang="en-US" altLang="en-US" sz="1200" dirty="0" err="1" smtClean="0"/>
              <a:t>thể</a:t>
            </a:r>
            <a:r>
              <a:rPr lang="en-US" altLang="en-US" sz="1200" dirty="0" smtClean="0"/>
              <a:t> </a:t>
            </a:r>
            <a:r>
              <a:rPr lang="en-US" altLang="en-US" sz="1200" dirty="0" err="1" smtClean="0"/>
              <a:t>thiết</a:t>
            </a:r>
            <a:r>
              <a:rPr lang="en-US" altLang="en-US" sz="1200" dirty="0" smtClean="0"/>
              <a:t> </a:t>
            </a:r>
            <a:r>
              <a:rPr lang="en-US" altLang="en-US" sz="1200" dirty="0" err="1" smtClean="0"/>
              <a:t>lập</a:t>
            </a:r>
            <a:r>
              <a:rPr lang="en-US" altLang="en-US" sz="1200" dirty="0" smtClean="0"/>
              <a:t> </a:t>
            </a:r>
            <a:r>
              <a:rPr lang="en-US" altLang="en-US" sz="1200" dirty="0" err="1" smtClean="0"/>
              <a:t>số</a:t>
            </a:r>
            <a:r>
              <a:rPr lang="en-US" altLang="en-US" sz="1200" dirty="0" smtClean="0"/>
              <a:t> </a:t>
            </a:r>
            <a:r>
              <a:rPr lang="en-US" altLang="en-US" sz="1200" dirty="0" err="1" smtClean="0"/>
              <a:t>lượng</a:t>
            </a:r>
            <a:r>
              <a:rPr lang="en-US" altLang="en-US" sz="1200" dirty="0" smtClean="0"/>
              <a:t> </a:t>
            </a:r>
            <a:r>
              <a:rPr lang="en-US" altLang="en-US" sz="1200" dirty="0" err="1" smtClean="0"/>
              <a:t>các</a:t>
            </a:r>
            <a:r>
              <a:rPr lang="en-US" altLang="en-US" sz="1200" dirty="0" smtClean="0"/>
              <a:t> </a:t>
            </a:r>
            <a:r>
              <a:rPr lang="en-US" altLang="en-US" sz="1200" dirty="0" err="1" smtClean="0"/>
              <a:t>vòng</a:t>
            </a:r>
            <a:r>
              <a:rPr lang="en-US" altLang="en-US" sz="1200" dirty="0" smtClean="0"/>
              <a:t> (</a:t>
            </a:r>
            <a:r>
              <a:rPr lang="en-US" altLang="en-US" sz="1200" dirty="0" err="1" smtClean="0"/>
              <a:t>chẳng</a:t>
            </a:r>
            <a:r>
              <a:rPr lang="en-US" altLang="en-US" sz="1200" dirty="0" smtClean="0"/>
              <a:t> </a:t>
            </a:r>
            <a:r>
              <a:rPr lang="en-US" altLang="en-US" sz="1200" dirty="0" err="1" smtClean="0"/>
              <a:t>hạn</a:t>
            </a:r>
            <a:r>
              <a:rPr lang="en-US" altLang="en-US" sz="1200" dirty="0" smtClean="0"/>
              <a:t> </a:t>
            </a:r>
            <a:r>
              <a:rPr lang="en-US" altLang="en-US" sz="1200" dirty="0" err="1" smtClean="0"/>
              <a:t>từ</a:t>
            </a:r>
            <a:r>
              <a:rPr lang="en-US" altLang="en-US" sz="1200" dirty="0" smtClean="0"/>
              <a:t> 3-10). </a:t>
            </a:r>
          </a:p>
          <a:p>
            <a:pPr algn="just">
              <a:buFont typeface="Wingdings" panose="05000000000000000000" pitchFamily="2" charset="2"/>
              <a:buChar char="v"/>
            </a:pPr>
            <a:endParaRPr lang="en-US" altLang="en-US" sz="1200" dirty="0" smtClean="0"/>
          </a:p>
          <a:p>
            <a:pPr algn="just">
              <a:buFont typeface="Wingdings" panose="05000000000000000000" pitchFamily="2" charset="2"/>
              <a:buChar char="v"/>
            </a:pPr>
            <a:r>
              <a:rPr lang="vi-VN" altLang="en-US" dirty="0" smtClean="0"/>
              <a:t>I. Sau mỗi lần chuyển, các đĩa đều nằm trên một, hai, hoặc ba cọc, theo </a:t>
            </a:r>
          </a:p>
          <a:p>
            <a:pPr algn="just">
              <a:buFont typeface="Wingdings" panose="05000000000000000000" pitchFamily="2" charset="2"/>
              <a:buChar char="v"/>
            </a:pPr>
            <a:r>
              <a:rPr lang="vi-VN" altLang="en-US" dirty="0" smtClean="0"/>
              <a:t>thứ tự từ lớn đến nhỏ từ thấp đến cao. </a:t>
            </a:r>
          </a:p>
          <a:p>
            <a:pPr algn="just">
              <a:buFont typeface="Wingdings" panose="05000000000000000000" pitchFamily="2" charset="2"/>
              <a:buChar char="v"/>
            </a:pPr>
            <a:r>
              <a:rPr lang="vi-VN" altLang="en-US" dirty="0" smtClean="0"/>
              <a:t>II. Đĩa trên cùng của một trong ba cọc được đặt vào cọc trống. </a:t>
            </a:r>
          </a:p>
          <a:p>
            <a:pPr algn="just">
              <a:buFont typeface="Wingdings" panose="05000000000000000000" pitchFamily="2" charset="2"/>
              <a:buChar char="v"/>
            </a:pPr>
            <a:r>
              <a:rPr lang="vi-VN" altLang="en-US" dirty="0" smtClean="0"/>
              <a:t>III. Đĩa trên cùng của một trong ba cọc đĩa được đặt lên một trong hai </a:t>
            </a:r>
          </a:p>
          <a:p>
            <a:pPr algn="just">
              <a:buFont typeface="Wingdings" panose="05000000000000000000" pitchFamily="2" charset="2"/>
              <a:buChar char="v"/>
            </a:pPr>
            <a:r>
              <a:rPr lang="vi-VN" altLang="en-US" dirty="0" smtClean="0"/>
              <a:t>cọc khác, nếu đĩa này nhỏ hơn các đĩa của cọc đó.</a:t>
            </a:r>
            <a:endParaRPr lang="en-US" altLang="en-US" dirty="0" smtClean="0"/>
          </a:p>
          <a:p>
            <a:endParaRPr lang="en-US" dirty="0"/>
          </a:p>
        </p:txBody>
      </p:sp>
      <p:sp>
        <p:nvSpPr>
          <p:cNvPr id="4" name="Slide Number Placeholder 3"/>
          <p:cNvSpPr>
            <a:spLocks noGrp="1"/>
          </p:cNvSpPr>
          <p:nvPr>
            <p:ph type="sldNum" sz="quarter" idx="10"/>
          </p:nvPr>
        </p:nvSpPr>
        <p:spPr/>
        <p:txBody>
          <a:bodyPr/>
          <a:lstStyle/>
          <a:p>
            <a:pPr>
              <a:defRPr/>
            </a:pPr>
            <a:fld id="{88458BFE-BC6C-4673-A21C-60646BF5F706}" type="slidenum">
              <a:rPr lang="en-US" smtClean="0"/>
              <a:pPr>
                <a:defRPr/>
              </a:pPr>
              <a:t>9</a:t>
            </a:fld>
            <a:endParaRPr lang="en-US"/>
          </a:p>
        </p:txBody>
      </p:sp>
    </p:spTree>
    <p:extLst>
      <p:ext uri="{BB962C8B-B14F-4D97-AF65-F5344CB8AC3E}">
        <p14:creationId xmlns:p14="http://schemas.microsoft.com/office/powerpoint/2010/main" val="3031554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marL="171450" indent="-171450" eaLnBrk="1" fontAlgn="auto" hangingPunct="1">
              <a:spcBef>
                <a:spcPts val="0"/>
              </a:spcBef>
              <a:spcAft>
                <a:spcPts val="0"/>
              </a:spcAft>
              <a:buFontTx/>
              <a:buChar char="-"/>
              <a:defRPr/>
            </a:pPr>
            <a:r>
              <a:rPr lang="en-US" dirty="0" smtClean="0"/>
              <a:t>Sự tác động của thiết bị di động trong những năm gần đây. Hầu hết mọi người đều trang bị cho riêng mình một điện thoại thông minh bởi sự tiện dụng, hiệu quả và nhanh chóng trong giải quyết công việc cũng như giải trí với giá thành mức trung bình, đó là một tiềm năng phát triển to lớn cho các nhà phát triển ứng dụng. </a:t>
            </a:r>
          </a:p>
          <a:p>
            <a:pPr marL="171450" indent="-171450" eaLnBrk="1" fontAlgn="auto" hangingPunct="1">
              <a:spcBef>
                <a:spcPts val="0"/>
              </a:spcBef>
              <a:spcAft>
                <a:spcPts val="0"/>
              </a:spcAft>
              <a:buFontTx/>
              <a:buChar char="-"/>
              <a:defRPr/>
            </a:pPr>
            <a:r>
              <a:rPr lang="en-US" dirty="0" smtClean="0"/>
              <a:t>Mặc khác, bên cạnh các hệ điều hành lớn hiện cho điện thoại thông minh ngày nay như IOS, Android,..Window Phone tuy ra đời sau nhưng bổ sung nhiều tính năng mới, phù hợp với xu hướng hiện đại. Mở ra một hướng phát triển đây triển vọng. Đặc biệt là Windows Phone 8, phiên bản mới nhất tính đến thời điểm hiện tại của Microsoft, cung cấp một trải nghiệm mượt mà, mạnh mẽ trên cả những thiết bị có cấu hình cao lẫn thấp.</a:t>
            </a:r>
          </a:p>
          <a:p>
            <a:pPr marL="171450" indent="-171450" eaLnBrk="1" fontAlgn="auto" hangingPunct="1">
              <a:spcBef>
                <a:spcPts val="0"/>
              </a:spcBef>
              <a:spcAft>
                <a:spcPts val="0"/>
              </a:spcAft>
              <a:buFontTx/>
              <a:buChar char="-"/>
              <a:defRPr/>
            </a:pPr>
            <a:r>
              <a:rPr lang="en-US" dirty="0" smtClean="0"/>
              <a:t>Vậy Smartphone và windows phone 8 là sự lựa chọn thích hợp</a:t>
            </a:r>
          </a:p>
          <a:p>
            <a:pPr eaLnBrk="1" fontAlgn="auto" hangingPunct="1">
              <a:spcBef>
                <a:spcPts val="0"/>
              </a:spcBef>
              <a:spcAft>
                <a:spcPts val="0"/>
              </a:spcAft>
              <a:defRPr/>
            </a:pPr>
            <a:endParaRPr lang="en-US" dirty="0" smtClean="0"/>
          </a:p>
          <a:p>
            <a:pPr eaLnBrk="1" fontAlgn="auto" hangingPunct="1">
              <a:spcBef>
                <a:spcPts val="0"/>
              </a:spcBef>
              <a:spcAft>
                <a:spcPts val="0"/>
              </a:spcAft>
              <a:defRPr/>
            </a:pPr>
            <a:endParaRPr lang="en-US" dirty="0"/>
          </a:p>
        </p:txBody>
      </p:sp>
      <p:sp>
        <p:nvSpPr>
          <p:cNvPr id="122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DAF11F-A4F8-4F7D-863F-A278347CA2DF}" type="slidenum">
              <a:rPr lang="en-US" altLang="en-US" smtClean="0"/>
              <a:pPr/>
              <a:t>10</a:t>
            </a:fld>
            <a:endParaRPr lang="en-US" altLang="en-US" smtClean="0"/>
          </a:p>
        </p:txBody>
      </p:sp>
    </p:spTree>
    <p:extLst>
      <p:ext uri="{BB962C8B-B14F-4D97-AF65-F5344CB8AC3E}">
        <p14:creationId xmlns:p14="http://schemas.microsoft.com/office/powerpoint/2010/main" val="1777520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buFont typeface="Wingdings" panose="05000000000000000000" pitchFamily="2" charset="2"/>
              <a:buChar char="q"/>
            </a:pPr>
            <a:r>
              <a:rPr lang="en-US" altLang="en-US" sz="1200" dirty="0" err="1" smtClean="0"/>
              <a:t>Chinh</a:t>
            </a:r>
            <a:r>
              <a:rPr lang="en-US" altLang="en-US" sz="1200" dirty="0" smtClean="0"/>
              <a:t> </a:t>
            </a:r>
            <a:r>
              <a:rPr lang="en-US" altLang="en-US" sz="1200" dirty="0" err="1" smtClean="0"/>
              <a:t>phục</a:t>
            </a:r>
            <a:r>
              <a:rPr lang="en-US" altLang="en-US" sz="1200" dirty="0" smtClean="0"/>
              <a:t> </a:t>
            </a:r>
            <a:r>
              <a:rPr lang="en-US" altLang="en-US" sz="1200" dirty="0" err="1" smtClean="0"/>
              <a:t>tháp</a:t>
            </a:r>
            <a:r>
              <a:rPr lang="en-US" altLang="en-US" sz="1200" dirty="0" smtClean="0"/>
              <a:t> </a:t>
            </a:r>
            <a:r>
              <a:rPr lang="en-US" altLang="en-US" sz="1200" dirty="0" err="1" smtClean="0"/>
              <a:t>Hà</a:t>
            </a:r>
            <a:r>
              <a:rPr lang="en-US" altLang="en-US" sz="1200" dirty="0" smtClean="0"/>
              <a:t> </a:t>
            </a:r>
            <a:r>
              <a:rPr lang="en-US" altLang="en-US" sz="1200" dirty="0" err="1" smtClean="0"/>
              <a:t>Nội</a:t>
            </a:r>
            <a:r>
              <a:rPr lang="en-US" altLang="en-US" sz="1200" dirty="0" smtClean="0"/>
              <a:t> </a:t>
            </a:r>
            <a:r>
              <a:rPr lang="en-US" altLang="en-US" sz="1200" dirty="0" err="1" smtClean="0"/>
              <a:t>một</a:t>
            </a:r>
            <a:r>
              <a:rPr lang="en-US" altLang="en-US" sz="1200" dirty="0" smtClean="0"/>
              <a:t> </a:t>
            </a:r>
            <a:r>
              <a:rPr lang="en-US" altLang="en-US" sz="1200" dirty="0" err="1" smtClean="0"/>
              <a:t>trò</a:t>
            </a:r>
            <a:r>
              <a:rPr lang="en-US" altLang="en-US" sz="1200" dirty="0" smtClean="0"/>
              <a:t> </a:t>
            </a:r>
            <a:r>
              <a:rPr lang="en-US" altLang="en-US" sz="1200" dirty="0" err="1" smtClean="0"/>
              <a:t>chơi</a:t>
            </a:r>
            <a:r>
              <a:rPr lang="en-US" altLang="en-US" sz="1200" dirty="0" smtClean="0"/>
              <a:t> </a:t>
            </a:r>
            <a:r>
              <a:rPr lang="en-US" altLang="en-US" sz="1200" dirty="0" err="1" smtClean="0"/>
              <a:t>xuất</a:t>
            </a:r>
            <a:r>
              <a:rPr lang="en-US" altLang="en-US" sz="1200" dirty="0" smtClean="0"/>
              <a:t> </a:t>
            </a:r>
            <a:r>
              <a:rPr lang="en-US" altLang="en-US" sz="1200" dirty="0" err="1" smtClean="0"/>
              <a:t>hiện</a:t>
            </a:r>
            <a:r>
              <a:rPr lang="en-US" altLang="en-US" sz="1200" dirty="0" smtClean="0"/>
              <a:t> </a:t>
            </a:r>
            <a:r>
              <a:rPr lang="en-US" altLang="en-US" sz="1200" dirty="0" err="1" smtClean="0"/>
              <a:t>từ</a:t>
            </a:r>
            <a:r>
              <a:rPr lang="en-US" altLang="en-US" sz="1200" dirty="0" smtClean="0"/>
              <a:t> </a:t>
            </a:r>
            <a:r>
              <a:rPr lang="en-US" altLang="en-US" sz="1200" dirty="0" err="1" smtClean="0"/>
              <a:t>rất</a:t>
            </a:r>
            <a:r>
              <a:rPr lang="en-US" altLang="en-US" sz="1200" dirty="0" smtClean="0"/>
              <a:t> </a:t>
            </a:r>
            <a:r>
              <a:rPr lang="en-US" altLang="en-US" sz="1200" dirty="0" err="1" smtClean="0"/>
              <a:t>sớm</a:t>
            </a:r>
            <a:r>
              <a:rPr lang="en-US" altLang="en-US" sz="1200" dirty="0" smtClean="0"/>
              <a:t> </a:t>
            </a:r>
            <a:r>
              <a:rPr lang="en-US" altLang="en-US" sz="1200" dirty="0" err="1" smtClean="0"/>
              <a:t>và</a:t>
            </a:r>
            <a:r>
              <a:rPr lang="en-US" altLang="en-US" sz="1200" dirty="0" smtClean="0"/>
              <a:t> </a:t>
            </a:r>
            <a:r>
              <a:rPr lang="en-US" altLang="en-US" sz="1200" dirty="0" err="1" smtClean="0"/>
              <a:t>được</a:t>
            </a:r>
            <a:r>
              <a:rPr lang="en-US" altLang="en-US" sz="1200" dirty="0" smtClean="0"/>
              <a:t> </a:t>
            </a:r>
            <a:r>
              <a:rPr lang="en-US" altLang="en-US" sz="1200" dirty="0" err="1" smtClean="0"/>
              <a:t>đưa</a:t>
            </a:r>
            <a:r>
              <a:rPr lang="en-US" altLang="en-US" sz="1200" dirty="0" smtClean="0"/>
              <a:t> sang </a:t>
            </a:r>
            <a:r>
              <a:rPr lang="en-US" altLang="en-US" sz="1200" dirty="0" err="1" smtClean="0"/>
              <a:t>phương</a:t>
            </a:r>
            <a:r>
              <a:rPr lang="en-US" altLang="en-US" sz="1200" dirty="0" smtClean="0"/>
              <a:t> </a:t>
            </a:r>
            <a:r>
              <a:rPr lang="en-US" altLang="en-US" sz="1200" dirty="0" err="1" smtClean="0"/>
              <a:t>Tây</a:t>
            </a:r>
            <a:r>
              <a:rPr lang="en-US" altLang="en-US" sz="1200" dirty="0" smtClean="0"/>
              <a:t> </a:t>
            </a:r>
            <a:r>
              <a:rPr lang="en-US" altLang="en-US" sz="1200" dirty="0" err="1" smtClean="0"/>
              <a:t>lần</a:t>
            </a:r>
            <a:r>
              <a:rPr lang="en-US" altLang="en-US" sz="1200" dirty="0" smtClean="0"/>
              <a:t> </a:t>
            </a:r>
            <a:r>
              <a:rPr lang="en-US" altLang="en-US" sz="1200" dirty="0" err="1" smtClean="0"/>
              <a:t>đầu</a:t>
            </a:r>
            <a:r>
              <a:rPr lang="en-US" altLang="en-US" sz="1200" dirty="0" smtClean="0"/>
              <a:t> </a:t>
            </a:r>
            <a:r>
              <a:rPr lang="en-US" altLang="en-US" sz="1200" dirty="0" err="1" smtClean="0"/>
              <a:t>bởi</a:t>
            </a:r>
            <a:r>
              <a:rPr lang="en-US" altLang="en-US" sz="1200" dirty="0" smtClean="0"/>
              <a:t> </a:t>
            </a:r>
            <a:r>
              <a:rPr lang="en-US" altLang="en-US" sz="1200" dirty="0" err="1" smtClean="0"/>
              <a:t>nhà</a:t>
            </a:r>
            <a:r>
              <a:rPr lang="en-US" altLang="en-US" sz="1200" dirty="0" smtClean="0"/>
              <a:t> </a:t>
            </a:r>
            <a:r>
              <a:rPr lang="en-US" altLang="en-US" sz="1200" dirty="0" err="1" smtClean="0"/>
              <a:t>toán</a:t>
            </a:r>
            <a:r>
              <a:rPr lang="en-US" altLang="en-US" sz="1200" dirty="0" smtClean="0"/>
              <a:t> </a:t>
            </a:r>
            <a:r>
              <a:rPr lang="en-US" altLang="en-US" sz="1200" dirty="0" err="1" smtClean="0"/>
              <a:t>học</a:t>
            </a:r>
            <a:r>
              <a:rPr lang="en-US" altLang="en-US" sz="1200" dirty="0" smtClean="0"/>
              <a:t> </a:t>
            </a:r>
            <a:r>
              <a:rPr lang="en-US" altLang="en-US" sz="1200" dirty="0" err="1" smtClean="0"/>
              <a:t>người</a:t>
            </a:r>
            <a:r>
              <a:rPr lang="en-US" altLang="en-US" sz="1200" dirty="0" smtClean="0"/>
              <a:t> </a:t>
            </a:r>
            <a:r>
              <a:rPr lang="en-US" altLang="en-US" sz="1200" dirty="0" err="1" smtClean="0"/>
              <a:t>Pháp</a:t>
            </a:r>
            <a:r>
              <a:rPr lang="en-US" altLang="en-US" sz="1200" dirty="0" smtClean="0"/>
              <a:t> Edouard Lucas </a:t>
            </a:r>
            <a:r>
              <a:rPr lang="en-US" altLang="en-US" sz="1200" dirty="0" err="1" smtClean="0"/>
              <a:t>vào</a:t>
            </a:r>
            <a:r>
              <a:rPr lang="en-US" altLang="en-US" sz="1200" dirty="0" smtClean="0"/>
              <a:t> </a:t>
            </a:r>
            <a:r>
              <a:rPr lang="en-US" altLang="en-US" sz="1200" dirty="0" err="1" smtClean="0"/>
              <a:t>năm</a:t>
            </a:r>
            <a:r>
              <a:rPr lang="en-US" altLang="en-US" sz="1200" dirty="0" smtClean="0"/>
              <a:t> 1883</a:t>
            </a:r>
          </a:p>
          <a:p>
            <a:pPr algn="just">
              <a:buFont typeface="Wingdings" panose="05000000000000000000" pitchFamily="2" charset="2"/>
              <a:buChar char="q"/>
            </a:pPr>
            <a:r>
              <a:rPr lang="en-US" altLang="en-US" sz="1200" dirty="0" err="1" smtClean="0"/>
              <a:t>Các</a:t>
            </a:r>
            <a:r>
              <a:rPr lang="en-US" altLang="en-US" sz="1200" dirty="0" smtClean="0"/>
              <a:t> </a:t>
            </a:r>
            <a:r>
              <a:rPr lang="en-US" altLang="en-US" sz="1200" dirty="0" err="1" smtClean="0"/>
              <a:t>ứng</a:t>
            </a:r>
            <a:r>
              <a:rPr lang="en-US" altLang="en-US" sz="1200" dirty="0" smtClean="0"/>
              <a:t> </a:t>
            </a:r>
            <a:r>
              <a:rPr lang="en-US" altLang="en-US" sz="1200" dirty="0" err="1" smtClean="0"/>
              <a:t>dụng</a:t>
            </a:r>
            <a:r>
              <a:rPr lang="en-US" altLang="en-US" sz="1200" dirty="0" smtClean="0"/>
              <a:t> </a:t>
            </a:r>
            <a:r>
              <a:rPr lang="en-US" altLang="en-US" sz="1200" dirty="0" err="1" smtClean="0"/>
              <a:t>của</a:t>
            </a:r>
            <a:r>
              <a:rPr lang="en-US" altLang="en-US" sz="1200" dirty="0" smtClean="0"/>
              <a:t> </a:t>
            </a:r>
            <a:r>
              <a:rPr lang="en-US" altLang="en-US" sz="1200" dirty="0" err="1" smtClean="0"/>
              <a:t>trò</a:t>
            </a:r>
            <a:r>
              <a:rPr lang="en-US" altLang="en-US" sz="1200" dirty="0" smtClean="0"/>
              <a:t> </a:t>
            </a:r>
            <a:r>
              <a:rPr lang="en-US" altLang="en-US" sz="1200" dirty="0" err="1" smtClean="0"/>
              <a:t>chơi</a:t>
            </a:r>
            <a:r>
              <a:rPr lang="en-US" altLang="en-US" sz="1200" dirty="0" smtClean="0"/>
              <a:t> </a:t>
            </a:r>
            <a:r>
              <a:rPr lang="en-US" altLang="en-US" sz="1200" dirty="0" err="1" smtClean="0"/>
              <a:t>tháp</a:t>
            </a:r>
            <a:r>
              <a:rPr lang="en-US" altLang="en-US" sz="1200" dirty="0" smtClean="0"/>
              <a:t> </a:t>
            </a:r>
            <a:r>
              <a:rPr lang="en-US" altLang="en-US" sz="1200" dirty="0" err="1" smtClean="0"/>
              <a:t>Hà</a:t>
            </a:r>
            <a:r>
              <a:rPr lang="en-US" altLang="en-US" sz="1200" dirty="0" smtClean="0"/>
              <a:t> </a:t>
            </a:r>
            <a:r>
              <a:rPr lang="en-US" altLang="en-US" sz="1200" dirty="0" err="1" smtClean="0"/>
              <a:t>Nội</a:t>
            </a:r>
            <a:r>
              <a:rPr lang="en-US" altLang="en-US" sz="1200" dirty="0" smtClean="0"/>
              <a:t> </a:t>
            </a:r>
            <a:r>
              <a:rPr lang="en-US" altLang="en-US" sz="1200" dirty="0" err="1" smtClean="0"/>
              <a:t>phát</a:t>
            </a:r>
            <a:r>
              <a:rPr lang="en-US" altLang="en-US" sz="1200" dirty="0" smtClean="0"/>
              <a:t> </a:t>
            </a:r>
            <a:r>
              <a:rPr lang="en-US" altLang="en-US" sz="1200" dirty="0" err="1" smtClean="0"/>
              <a:t>triển</a:t>
            </a:r>
            <a:r>
              <a:rPr lang="en-US" altLang="en-US" sz="1200" dirty="0" smtClean="0"/>
              <a:t> </a:t>
            </a:r>
            <a:r>
              <a:rPr lang="en-US" altLang="en-US" sz="1200" dirty="0" err="1" smtClean="0"/>
              <a:t>mạnh</a:t>
            </a:r>
            <a:r>
              <a:rPr lang="en-US" altLang="en-US" sz="1200" dirty="0" smtClean="0"/>
              <a:t> </a:t>
            </a:r>
            <a:r>
              <a:rPr lang="en-US" altLang="en-US" sz="1200" dirty="0" err="1" smtClean="0"/>
              <a:t>trên</a:t>
            </a:r>
            <a:r>
              <a:rPr lang="en-US" altLang="en-US" sz="1200" dirty="0" smtClean="0"/>
              <a:t> </a:t>
            </a:r>
            <a:r>
              <a:rPr lang="en-US" altLang="en-US" sz="1200" dirty="0" err="1" smtClean="0"/>
              <a:t>nền</a:t>
            </a:r>
            <a:r>
              <a:rPr lang="en-US" altLang="en-US" sz="1200" dirty="0" smtClean="0"/>
              <a:t> </a:t>
            </a:r>
            <a:r>
              <a:rPr lang="en-US" altLang="en-US" sz="1200" dirty="0" err="1" smtClean="0"/>
              <a:t>tảng</a:t>
            </a:r>
            <a:r>
              <a:rPr lang="en-US" altLang="en-US" sz="1200" dirty="0" smtClean="0"/>
              <a:t> IOS, Android.</a:t>
            </a:r>
          </a:p>
          <a:p>
            <a:pPr algn="just">
              <a:buFont typeface="Wingdings" panose="05000000000000000000" pitchFamily="2" charset="2"/>
              <a:buChar char="q"/>
            </a:pPr>
            <a:r>
              <a:rPr lang="en-US" altLang="en-US" sz="1200" dirty="0" err="1" smtClean="0"/>
              <a:t>Chưa</a:t>
            </a:r>
            <a:r>
              <a:rPr lang="en-US" altLang="en-US" sz="1200" dirty="0" smtClean="0"/>
              <a:t> </a:t>
            </a:r>
            <a:r>
              <a:rPr lang="en-US" altLang="en-US" sz="1200" dirty="0" err="1" smtClean="0"/>
              <a:t>được</a:t>
            </a:r>
            <a:r>
              <a:rPr lang="en-US" altLang="en-US" sz="1200" dirty="0" smtClean="0"/>
              <a:t> </a:t>
            </a:r>
            <a:r>
              <a:rPr lang="en-US" altLang="en-US" sz="1200" dirty="0" err="1" smtClean="0"/>
              <a:t>quan</a:t>
            </a:r>
            <a:r>
              <a:rPr lang="en-US" altLang="en-US" sz="1200" dirty="0" smtClean="0"/>
              <a:t> </a:t>
            </a:r>
            <a:r>
              <a:rPr lang="en-US" altLang="en-US" sz="1200" dirty="0" err="1" smtClean="0"/>
              <a:t>tâm</a:t>
            </a:r>
            <a:r>
              <a:rPr lang="en-US" altLang="en-US" sz="1200" dirty="0" smtClean="0"/>
              <a:t>, </a:t>
            </a:r>
            <a:r>
              <a:rPr lang="en-US" altLang="en-US" sz="1200" dirty="0" err="1" smtClean="0"/>
              <a:t>phát</a:t>
            </a:r>
            <a:r>
              <a:rPr lang="en-US" altLang="en-US" sz="1200" dirty="0" smtClean="0"/>
              <a:t> </a:t>
            </a:r>
            <a:r>
              <a:rPr lang="en-US" altLang="en-US" sz="1200" dirty="0" err="1" smtClean="0"/>
              <a:t>triển</a:t>
            </a:r>
            <a:r>
              <a:rPr lang="en-US" altLang="en-US" sz="1200" dirty="0" smtClean="0"/>
              <a:t> </a:t>
            </a:r>
            <a:r>
              <a:rPr lang="en-US" altLang="en-US" sz="1200" dirty="0" err="1" smtClean="0"/>
              <a:t>trên</a:t>
            </a:r>
            <a:r>
              <a:rPr lang="en-US" altLang="en-US" sz="1200" dirty="0" smtClean="0"/>
              <a:t> Windows Phone 8</a:t>
            </a:r>
          </a:p>
          <a:p>
            <a:endParaRPr lang="en-US" altLang="en-US" dirty="0" smtClean="0"/>
          </a:p>
        </p:txBody>
      </p:sp>
      <p:sp>
        <p:nvSpPr>
          <p:cNvPr id="143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12BC528-56B9-4A01-AD47-D19D9E0E41EA}" type="slidenum">
              <a:rPr lang="en-US" altLang="en-US" smtClean="0"/>
              <a:pPr/>
              <a:t>11</a:t>
            </a:fld>
            <a:endParaRPr lang="en-US" altLang="en-US" smtClean="0"/>
          </a:p>
        </p:txBody>
      </p:sp>
    </p:spTree>
    <p:extLst>
      <p:ext uri="{BB962C8B-B14F-4D97-AF65-F5344CB8AC3E}">
        <p14:creationId xmlns:p14="http://schemas.microsoft.com/office/powerpoint/2010/main" val="4005372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6386" name="Rectangle 2"/>
          <p:cNvSpPr>
            <a:spLocks noGrp="1" noChangeArrowheads="1"/>
          </p:cNvSpPr>
          <p:nvPr>
            <p:ph type="ctrTitle"/>
          </p:nvPr>
        </p:nvSpPr>
        <p:spPr>
          <a:xfrm>
            <a:off x="719138" y="2130425"/>
            <a:ext cx="7772400" cy="1470025"/>
          </a:xfrm>
        </p:spPr>
        <p:txBody>
          <a:bodyPr/>
          <a:lstStyle>
            <a:lvl1pPr>
              <a:defRPr sz="3600"/>
            </a:lvl1pPr>
          </a:lstStyle>
          <a:p>
            <a:pPr lvl="0"/>
            <a:r>
              <a:rPr lang="en-US" noProof="0" smtClean="0"/>
              <a:t>Click to edit Master title style</a:t>
            </a:r>
          </a:p>
        </p:txBody>
      </p:sp>
      <p:sp>
        <p:nvSpPr>
          <p:cNvPr id="16387"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pPr lvl="0"/>
            <a:r>
              <a:rPr lang="en-US" noProof="0" smtClean="0"/>
              <a:t>Click to edit Master subtitle style</a:t>
            </a:r>
          </a:p>
        </p:txBody>
      </p:sp>
      <p:sp>
        <p:nvSpPr>
          <p:cNvPr id="4" name="Rectangle 4"/>
          <p:cNvSpPr>
            <a:spLocks noGrp="1" noChangeArrowheads="1"/>
          </p:cNvSpPr>
          <p:nvPr>
            <p:ph type="dt" sz="half" idx="10"/>
          </p:nvPr>
        </p:nvSpPr>
        <p:spPr>
          <a:xfrm>
            <a:off x="609600" y="6245225"/>
            <a:ext cx="1981200" cy="476250"/>
          </a:xfrm>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3124200" y="6245225"/>
            <a:ext cx="2895600" cy="476250"/>
          </a:xfrm>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6716713" y="6230938"/>
            <a:ext cx="2133600" cy="549275"/>
          </a:xfrm>
        </p:spPr>
        <p:txBody>
          <a:bodyPr/>
          <a:lstStyle>
            <a:lvl1pPr>
              <a:defRPr/>
            </a:lvl1pPr>
          </a:lstStyle>
          <a:p>
            <a:pPr>
              <a:defRPr/>
            </a:pPr>
            <a:fld id="{998321C1-602F-46D6-9F66-5C00558F81D6}" type="slidenum">
              <a:rPr lang="en-US"/>
              <a:pPr>
                <a:defRPr/>
              </a:pPr>
              <a:t>‹#›</a:t>
            </a:fld>
            <a:endParaRPr lang="en-US"/>
          </a:p>
        </p:txBody>
      </p:sp>
    </p:spTree>
    <p:extLst>
      <p:ext uri="{BB962C8B-B14F-4D97-AF65-F5344CB8AC3E}">
        <p14:creationId xmlns:p14="http://schemas.microsoft.com/office/powerpoint/2010/main" val="51765035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8D92C3A-D5D5-44C9-A62F-FC8D3F234B81}" type="slidenum">
              <a:rPr lang="en-US"/>
              <a:pPr>
                <a:defRPr/>
              </a:pPr>
              <a:t>‹#›</a:t>
            </a:fld>
            <a:endParaRPr lang="en-US"/>
          </a:p>
        </p:txBody>
      </p:sp>
    </p:spTree>
    <p:extLst>
      <p:ext uri="{BB962C8B-B14F-4D97-AF65-F5344CB8AC3E}">
        <p14:creationId xmlns:p14="http://schemas.microsoft.com/office/powerpoint/2010/main" val="346901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282575"/>
            <a:ext cx="2057400" cy="60420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82575"/>
            <a:ext cx="6019800" cy="60420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3053452-F529-4506-8C25-9D64F941D0AF}" type="slidenum">
              <a:rPr lang="en-US"/>
              <a:pPr>
                <a:defRPr/>
              </a:pPr>
              <a:t>‹#›</a:t>
            </a:fld>
            <a:endParaRPr lang="en-US"/>
          </a:p>
        </p:txBody>
      </p:sp>
    </p:spTree>
    <p:extLst>
      <p:ext uri="{BB962C8B-B14F-4D97-AF65-F5344CB8AC3E}">
        <p14:creationId xmlns:p14="http://schemas.microsoft.com/office/powerpoint/2010/main" val="214859588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A4FDA1A-E1ED-46B8-BEC5-2D5D4E3CB05C}" type="slidenum">
              <a:rPr lang="en-US"/>
              <a:pPr>
                <a:defRPr/>
              </a:pPr>
              <a:t>‹#›</a:t>
            </a:fld>
            <a:endParaRPr lang="en-US"/>
          </a:p>
        </p:txBody>
      </p:sp>
    </p:spTree>
    <p:extLst>
      <p:ext uri="{BB962C8B-B14F-4D97-AF65-F5344CB8AC3E}">
        <p14:creationId xmlns:p14="http://schemas.microsoft.com/office/powerpoint/2010/main" val="375532910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2B22FC6-181A-4286-A23C-E01666BDB4D8}" type="slidenum">
              <a:rPr lang="en-US"/>
              <a:pPr>
                <a:defRPr/>
              </a:pPr>
              <a:t>‹#›</a:t>
            </a:fld>
            <a:endParaRPr lang="en-US"/>
          </a:p>
        </p:txBody>
      </p:sp>
    </p:spTree>
    <p:extLst>
      <p:ext uri="{BB962C8B-B14F-4D97-AF65-F5344CB8AC3E}">
        <p14:creationId xmlns:p14="http://schemas.microsoft.com/office/powerpoint/2010/main" val="286286349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33538"/>
            <a:ext cx="4038600" cy="46910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00600" y="1633538"/>
            <a:ext cx="4038600" cy="46910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533A7EA-F6D4-4D59-AA28-012F85EF2174}" type="slidenum">
              <a:rPr lang="en-US"/>
              <a:pPr>
                <a:defRPr/>
              </a:pPr>
              <a:t>‹#›</a:t>
            </a:fld>
            <a:endParaRPr lang="en-US"/>
          </a:p>
        </p:txBody>
      </p:sp>
    </p:spTree>
    <p:extLst>
      <p:ext uri="{BB962C8B-B14F-4D97-AF65-F5344CB8AC3E}">
        <p14:creationId xmlns:p14="http://schemas.microsoft.com/office/powerpoint/2010/main" val="390436170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1CAC148C-5C12-4503-A503-8DAA432E428C}" type="slidenum">
              <a:rPr lang="en-US"/>
              <a:pPr>
                <a:defRPr/>
              </a:pPr>
              <a:t>‹#›</a:t>
            </a:fld>
            <a:endParaRPr lang="en-US"/>
          </a:p>
        </p:txBody>
      </p:sp>
    </p:spTree>
    <p:extLst>
      <p:ext uri="{BB962C8B-B14F-4D97-AF65-F5344CB8AC3E}">
        <p14:creationId xmlns:p14="http://schemas.microsoft.com/office/powerpoint/2010/main" val="126707048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9A0BDDC4-694F-4377-93A0-D3486396833E}" type="slidenum">
              <a:rPr lang="en-US"/>
              <a:pPr>
                <a:defRPr/>
              </a:pPr>
              <a:t>‹#›</a:t>
            </a:fld>
            <a:endParaRPr lang="en-US"/>
          </a:p>
        </p:txBody>
      </p:sp>
    </p:spTree>
    <p:extLst>
      <p:ext uri="{BB962C8B-B14F-4D97-AF65-F5344CB8AC3E}">
        <p14:creationId xmlns:p14="http://schemas.microsoft.com/office/powerpoint/2010/main" val="209401758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1A4B4DD4-B51F-4818-960B-A9638B2E726D}" type="slidenum">
              <a:rPr lang="en-US"/>
              <a:pPr>
                <a:defRPr/>
              </a:pPr>
              <a:t>‹#›</a:t>
            </a:fld>
            <a:endParaRPr lang="en-US"/>
          </a:p>
        </p:txBody>
      </p:sp>
    </p:spTree>
    <p:extLst>
      <p:ext uri="{BB962C8B-B14F-4D97-AF65-F5344CB8AC3E}">
        <p14:creationId xmlns:p14="http://schemas.microsoft.com/office/powerpoint/2010/main" val="393217594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840BECD-7D6D-4A25-9123-4FE10001C02A}" type="slidenum">
              <a:rPr lang="en-US"/>
              <a:pPr>
                <a:defRPr/>
              </a:pPr>
              <a:t>‹#›</a:t>
            </a:fld>
            <a:endParaRPr lang="en-US"/>
          </a:p>
        </p:txBody>
      </p:sp>
    </p:spTree>
    <p:extLst>
      <p:ext uri="{BB962C8B-B14F-4D97-AF65-F5344CB8AC3E}">
        <p14:creationId xmlns:p14="http://schemas.microsoft.com/office/powerpoint/2010/main" val="160636693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6DB9B00-E877-475B-801B-A96B9F6ABC45}" type="slidenum">
              <a:rPr lang="en-US"/>
              <a:pPr>
                <a:defRPr/>
              </a:pPr>
              <a:t>‹#›</a:t>
            </a:fld>
            <a:endParaRPr lang="en-US"/>
          </a:p>
        </p:txBody>
      </p:sp>
    </p:spTree>
    <p:extLst>
      <p:ext uri="{BB962C8B-B14F-4D97-AF65-F5344CB8AC3E}">
        <p14:creationId xmlns:p14="http://schemas.microsoft.com/office/powerpoint/2010/main" val="89829195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752600" y="282575"/>
            <a:ext cx="7086600" cy="94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609600" y="1633538"/>
            <a:ext cx="8229600" cy="4691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609600" y="6278563"/>
            <a:ext cx="1981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en-US"/>
          </a:p>
        </p:txBody>
      </p:sp>
      <p:sp>
        <p:nvSpPr>
          <p:cNvPr id="1029" name="Rectangle 5"/>
          <p:cNvSpPr>
            <a:spLocks noGrp="1" noChangeArrowheads="1"/>
          </p:cNvSpPr>
          <p:nvPr>
            <p:ph type="ftr" sz="quarter" idx="3"/>
          </p:nvPr>
        </p:nvSpPr>
        <p:spPr bwMode="auto">
          <a:xfrm>
            <a:off x="2719388" y="62833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en-US"/>
          </a:p>
        </p:txBody>
      </p:sp>
      <p:sp>
        <p:nvSpPr>
          <p:cNvPr id="1030" name="Rectangle 6"/>
          <p:cNvSpPr>
            <a:spLocks noGrp="1" noChangeArrowheads="1"/>
          </p:cNvSpPr>
          <p:nvPr>
            <p:ph type="sldNum" sz="quarter" idx="4"/>
          </p:nvPr>
        </p:nvSpPr>
        <p:spPr bwMode="auto">
          <a:xfrm>
            <a:off x="6705600" y="6226175"/>
            <a:ext cx="2133600" cy="55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F53E560B-3FC6-423F-8420-7C86DE1B8598}"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67"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sz="3200" b="1">
          <a:solidFill>
            <a:srgbClr val="996633"/>
          </a:solidFill>
          <a:latin typeface="+mj-lt"/>
          <a:ea typeface="+mj-ea"/>
          <a:cs typeface="+mj-cs"/>
        </a:defRPr>
      </a:lvl1pPr>
      <a:lvl2pPr algn="l" rtl="0" eaLnBrk="0" fontAlgn="base" hangingPunct="0">
        <a:spcBef>
          <a:spcPct val="0"/>
        </a:spcBef>
        <a:spcAft>
          <a:spcPct val="0"/>
        </a:spcAft>
        <a:defRPr sz="3200" b="1">
          <a:solidFill>
            <a:srgbClr val="996633"/>
          </a:solidFill>
          <a:latin typeface="Arial" charset="0"/>
        </a:defRPr>
      </a:lvl2pPr>
      <a:lvl3pPr algn="l" rtl="0" eaLnBrk="0" fontAlgn="base" hangingPunct="0">
        <a:spcBef>
          <a:spcPct val="0"/>
        </a:spcBef>
        <a:spcAft>
          <a:spcPct val="0"/>
        </a:spcAft>
        <a:defRPr sz="3200" b="1">
          <a:solidFill>
            <a:srgbClr val="996633"/>
          </a:solidFill>
          <a:latin typeface="Arial" charset="0"/>
        </a:defRPr>
      </a:lvl3pPr>
      <a:lvl4pPr algn="l" rtl="0" eaLnBrk="0" fontAlgn="base" hangingPunct="0">
        <a:spcBef>
          <a:spcPct val="0"/>
        </a:spcBef>
        <a:spcAft>
          <a:spcPct val="0"/>
        </a:spcAft>
        <a:defRPr sz="3200" b="1">
          <a:solidFill>
            <a:srgbClr val="996633"/>
          </a:solidFill>
          <a:latin typeface="Arial" charset="0"/>
        </a:defRPr>
      </a:lvl4pPr>
      <a:lvl5pPr algn="l" rtl="0" eaLnBrk="0" fontAlgn="base" hangingPunct="0">
        <a:spcBef>
          <a:spcPct val="0"/>
        </a:spcBef>
        <a:spcAft>
          <a:spcPct val="0"/>
        </a:spcAft>
        <a:defRPr sz="3200" b="1">
          <a:solidFill>
            <a:srgbClr val="996633"/>
          </a:solidFill>
          <a:latin typeface="Arial" charset="0"/>
        </a:defRPr>
      </a:lvl5pPr>
      <a:lvl6pPr marL="457200" algn="l" rtl="0" fontAlgn="base">
        <a:spcBef>
          <a:spcPct val="0"/>
        </a:spcBef>
        <a:spcAft>
          <a:spcPct val="0"/>
        </a:spcAft>
        <a:defRPr sz="3200" b="1">
          <a:solidFill>
            <a:srgbClr val="996633"/>
          </a:solidFill>
          <a:latin typeface="Arial" charset="0"/>
        </a:defRPr>
      </a:lvl6pPr>
      <a:lvl7pPr marL="914400" algn="l" rtl="0" fontAlgn="base">
        <a:spcBef>
          <a:spcPct val="0"/>
        </a:spcBef>
        <a:spcAft>
          <a:spcPct val="0"/>
        </a:spcAft>
        <a:defRPr sz="3200" b="1">
          <a:solidFill>
            <a:srgbClr val="996633"/>
          </a:solidFill>
          <a:latin typeface="Arial" charset="0"/>
        </a:defRPr>
      </a:lvl7pPr>
      <a:lvl8pPr marL="1371600" algn="l" rtl="0" fontAlgn="base">
        <a:spcBef>
          <a:spcPct val="0"/>
        </a:spcBef>
        <a:spcAft>
          <a:spcPct val="0"/>
        </a:spcAft>
        <a:defRPr sz="3200" b="1">
          <a:solidFill>
            <a:srgbClr val="996633"/>
          </a:solidFill>
          <a:latin typeface="Arial" charset="0"/>
        </a:defRPr>
      </a:lvl8pPr>
      <a:lvl9pPr marL="1828800" algn="l" rtl="0" fontAlgn="base">
        <a:spcBef>
          <a:spcPct val="0"/>
        </a:spcBef>
        <a:spcAft>
          <a:spcPct val="0"/>
        </a:spcAft>
        <a:defRPr sz="3200" b="1">
          <a:solidFill>
            <a:srgbClr val="996633"/>
          </a:solidFill>
          <a:latin typeface="Arial" charset="0"/>
        </a:defRPr>
      </a:lvl9pPr>
    </p:titleStyle>
    <p:bodyStyle>
      <a:lvl1pPr marL="342900" indent="-342900" algn="l" rtl="0" eaLnBrk="0" fontAlgn="base" hangingPunct="0">
        <a:spcBef>
          <a:spcPct val="20000"/>
        </a:spcBef>
        <a:spcAft>
          <a:spcPct val="0"/>
        </a:spcAft>
        <a:buChar char="•"/>
        <a:defRPr sz="2900">
          <a:solidFill>
            <a:srgbClr val="000066"/>
          </a:solidFill>
          <a:latin typeface="+mn-lt"/>
          <a:ea typeface="+mn-ea"/>
          <a:cs typeface="+mn-cs"/>
        </a:defRPr>
      </a:lvl1pPr>
      <a:lvl2pPr marL="742950" indent="-285750" algn="l" rtl="0" eaLnBrk="0" fontAlgn="base" hangingPunct="0">
        <a:spcBef>
          <a:spcPct val="20000"/>
        </a:spcBef>
        <a:spcAft>
          <a:spcPct val="0"/>
        </a:spcAft>
        <a:buChar char="–"/>
        <a:defRPr sz="2600">
          <a:solidFill>
            <a:srgbClr val="000066"/>
          </a:solidFill>
          <a:latin typeface="+mn-lt"/>
        </a:defRPr>
      </a:lvl2pPr>
      <a:lvl3pPr marL="1143000" indent="-228600" algn="l" rtl="0" eaLnBrk="0" fontAlgn="base" hangingPunct="0">
        <a:spcBef>
          <a:spcPct val="20000"/>
        </a:spcBef>
        <a:spcAft>
          <a:spcPct val="0"/>
        </a:spcAft>
        <a:buChar char="•"/>
        <a:defRPr sz="2200">
          <a:solidFill>
            <a:srgbClr val="000066"/>
          </a:solidFill>
          <a:latin typeface="+mn-lt"/>
        </a:defRPr>
      </a:lvl3pPr>
      <a:lvl4pPr marL="1600200" indent="-228600" algn="l" rtl="0" eaLnBrk="0" fontAlgn="base" hangingPunct="0">
        <a:spcBef>
          <a:spcPct val="20000"/>
        </a:spcBef>
        <a:spcAft>
          <a:spcPct val="0"/>
        </a:spcAft>
        <a:buChar char="–"/>
        <a:defRPr>
          <a:solidFill>
            <a:srgbClr val="000066"/>
          </a:solidFill>
          <a:latin typeface="+mn-lt"/>
        </a:defRPr>
      </a:lvl4pPr>
      <a:lvl5pPr marL="2057400" indent="-228600" algn="l" rtl="0" eaLnBrk="0" fontAlgn="base" hangingPunct="0">
        <a:spcBef>
          <a:spcPct val="20000"/>
        </a:spcBef>
        <a:spcAft>
          <a:spcPct val="0"/>
        </a:spcAft>
        <a:buChar char="»"/>
        <a:defRPr>
          <a:solidFill>
            <a:srgbClr val="000066"/>
          </a:solidFill>
          <a:latin typeface="+mn-lt"/>
        </a:defRPr>
      </a:lvl5pPr>
      <a:lvl6pPr marL="2514600" indent="-228600" algn="l" rtl="0" fontAlgn="base">
        <a:spcBef>
          <a:spcPct val="20000"/>
        </a:spcBef>
        <a:spcAft>
          <a:spcPct val="0"/>
        </a:spcAft>
        <a:buChar char="»"/>
        <a:defRPr>
          <a:solidFill>
            <a:srgbClr val="000066"/>
          </a:solidFill>
          <a:latin typeface="+mn-lt"/>
        </a:defRPr>
      </a:lvl6pPr>
      <a:lvl7pPr marL="2971800" indent="-228600" algn="l" rtl="0" fontAlgn="base">
        <a:spcBef>
          <a:spcPct val="20000"/>
        </a:spcBef>
        <a:spcAft>
          <a:spcPct val="0"/>
        </a:spcAft>
        <a:buChar char="»"/>
        <a:defRPr>
          <a:solidFill>
            <a:srgbClr val="000066"/>
          </a:solidFill>
          <a:latin typeface="+mn-lt"/>
        </a:defRPr>
      </a:lvl7pPr>
      <a:lvl8pPr marL="3429000" indent="-228600" algn="l" rtl="0" fontAlgn="base">
        <a:spcBef>
          <a:spcPct val="20000"/>
        </a:spcBef>
        <a:spcAft>
          <a:spcPct val="0"/>
        </a:spcAft>
        <a:buChar char="»"/>
        <a:defRPr>
          <a:solidFill>
            <a:srgbClr val="000066"/>
          </a:solidFill>
          <a:latin typeface="+mn-lt"/>
        </a:defRPr>
      </a:lvl8pPr>
      <a:lvl9pPr marL="3886200" indent="-228600" algn="l" rtl="0" fontAlgn="base">
        <a:spcBef>
          <a:spcPct val="20000"/>
        </a:spcBef>
        <a:spcAft>
          <a:spcPct val="0"/>
        </a:spcAft>
        <a:buChar char="»"/>
        <a:defRPr>
          <a:solidFill>
            <a:srgbClr val="000066"/>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gif"/><Relationship Id="rId7"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0.png"/><Relationship Id="rId4" Type="http://schemas.openxmlformats.org/officeDocument/2006/relationships/image" Target="../media/image14.gif"/><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Grp="1" noChangeArrowheads="1"/>
          </p:cNvSpPr>
          <p:nvPr>
            <p:ph type="ctrTitle"/>
          </p:nvPr>
        </p:nvSpPr>
        <p:spPr>
          <a:xfrm>
            <a:off x="533400" y="1447800"/>
            <a:ext cx="8001000" cy="1089025"/>
          </a:xfrm>
        </p:spPr>
        <p:txBody>
          <a:bodyPr/>
          <a:lstStyle/>
          <a:p>
            <a:pPr algn="ctr" eaLnBrk="1" hangingPunct="1">
              <a:defRPr/>
            </a:pPr>
            <a:r>
              <a:rPr lang="en-US" sz="3000" dirty="0" smtClean="0">
                <a:solidFill>
                  <a:srgbClr val="C00000"/>
                </a:solidFill>
                <a:effectLst>
                  <a:outerShdw blurRad="38100" dist="38100" dir="2700000" algn="tl">
                    <a:srgbClr val="000000">
                      <a:alpha val="43137"/>
                    </a:srgbClr>
                  </a:outerShdw>
                </a:effectLst>
              </a:rPr>
              <a:t>LUẬN VĂN TỐT NGHIỆP ĐẠI HỌC</a:t>
            </a:r>
          </a:p>
        </p:txBody>
      </p:sp>
      <p:sp>
        <p:nvSpPr>
          <p:cNvPr id="4099" name="Rectangle 3"/>
          <p:cNvSpPr>
            <a:spLocks noGrp="1" noChangeArrowheads="1"/>
          </p:cNvSpPr>
          <p:nvPr>
            <p:ph type="subTitle" idx="1"/>
          </p:nvPr>
        </p:nvSpPr>
        <p:spPr>
          <a:xfrm>
            <a:off x="990600" y="2800350"/>
            <a:ext cx="7086600" cy="1271588"/>
          </a:xfrm>
        </p:spPr>
        <p:txBody>
          <a:bodyPr/>
          <a:lstStyle/>
          <a:p>
            <a:pPr eaLnBrk="1" hangingPunct="1"/>
            <a:r>
              <a:rPr lang="vi-VN" altLang="en-US" b="1" dirty="0" smtClean="0">
                <a:solidFill>
                  <a:srgbClr val="000099"/>
                </a:solidFill>
              </a:rPr>
              <a:t>PHÁT</a:t>
            </a:r>
            <a:r>
              <a:rPr lang="en-US" altLang="en-US" b="1" dirty="0" smtClean="0">
                <a:solidFill>
                  <a:srgbClr val="000099"/>
                </a:solidFill>
              </a:rPr>
              <a:t> TRIỂN TRÒ CHƠI HỌC THUẬT THÁP HÀ NỘI TRÊN NỀN TẢNG WINDOWS PHONE</a:t>
            </a:r>
            <a:endParaRPr lang="vi-VN" altLang="en-US" b="1" dirty="0" smtClean="0">
              <a:solidFill>
                <a:srgbClr val="000099"/>
              </a:solidFill>
            </a:endParaRPr>
          </a:p>
        </p:txBody>
      </p:sp>
      <p:sp>
        <p:nvSpPr>
          <p:cNvPr id="4100" name="Text Box 5"/>
          <p:cNvSpPr txBox="1">
            <a:spLocks noChangeArrowheads="1"/>
          </p:cNvSpPr>
          <p:nvPr/>
        </p:nvSpPr>
        <p:spPr bwMode="auto">
          <a:xfrm>
            <a:off x="152400" y="2819400"/>
            <a:ext cx="838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900">
                <a:solidFill>
                  <a:srgbClr val="000066"/>
                </a:solidFill>
                <a:latin typeface="Arial" panose="020B0604020202020204" pitchFamily="34" charset="0"/>
              </a:defRPr>
            </a:lvl1pPr>
            <a:lvl2pPr marL="742950" indent="-285750">
              <a:spcBef>
                <a:spcPct val="20000"/>
              </a:spcBef>
              <a:buChar char="–"/>
              <a:defRPr sz="2600">
                <a:solidFill>
                  <a:srgbClr val="000066"/>
                </a:solidFill>
                <a:latin typeface="Arial" panose="020B0604020202020204" pitchFamily="34" charset="0"/>
              </a:defRPr>
            </a:lvl2pPr>
            <a:lvl3pPr marL="1143000" indent="-228600">
              <a:spcBef>
                <a:spcPct val="20000"/>
              </a:spcBef>
              <a:buChar char="•"/>
              <a:defRPr sz="2200">
                <a:solidFill>
                  <a:srgbClr val="000066"/>
                </a:solidFill>
                <a:latin typeface="Arial" panose="020B0604020202020204" pitchFamily="34" charset="0"/>
              </a:defRPr>
            </a:lvl3pPr>
            <a:lvl4pPr marL="1600200" indent="-228600">
              <a:spcBef>
                <a:spcPct val="20000"/>
              </a:spcBef>
              <a:buChar char="–"/>
              <a:defRPr>
                <a:solidFill>
                  <a:srgbClr val="000066"/>
                </a:solidFill>
                <a:latin typeface="Arial" panose="020B0604020202020204" pitchFamily="34" charset="0"/>
              </a:defRPr>
            </a:lvl4pPr>
            <a:lvl5pPr marL="2057400" indent="-228600">
              <a:spcBef>
                <a:spcPct val="20000"/>
              </a:spcBef>
              <a:buChar char="»"/>
              <a:defRPr>
                <a:solidFill>
                  <a:srgbClr val="000066"/>
                </a:solidFill>
                <a:latin typeface="Arial" panose="020B0604020202020204" pitchFamily="34" charset="0"/>
              </a:defRPr>
            </a:lvl5pPr>
            <a:lvl6pPr marL="2514600" indent="-228600" eaLnBrk="0" fontAlgn="base" hangingPunct="0">
              <a:spcBef>
                <a:spcPct val="20000"/>
              </a:spcBef>
              <a:spcAft>
                <a:spcPct val="0"/>
              </a:spcAft>
              <a:buChar char="»"/>
              <a:defRPr>
                <a:solidFill>
                  <a:srgbClr val="000066"/>
                </a:solidFill>
                <a:latin typeface="Arial" panose="020B0604020202020204" pitchFamily="34" charset="0"/>
              </a:defRPr>
            </a:lvl6pPr>
            <a:lvl7pPr marL="2971800" indent="-228600" eaLnBrk="0" fontAlgn="base" hangingPunct="0">
              <a:spcBef>
                <a:spcPct val="20000"/>
              </a:spcBef>
              <a:spcAft>
                <a:spcPct val="0"/>
              </a:spcAft>
              <a:buChar char="»"/>
              <a:defRPr>
                <a:solidFill>
                  <a:srgbClr val="000066"/>
                </a:solidFill>
                <a:latin typeface="Arial" panose="020B0604020202020204" pitchFamily="34" charset="0"/>
              </a:defRPr>
            </a:lvl7pPr>
            <a:lvl8pPr marL="3429000" indent="-228600" eaLnBrk="0" fontAlgn="base" hangingPunct="0">
              <a:spcBef>
                <a:spcPct val="20000"/>
              </a:spcBef>
              <a:spcAft>
                <a:spcPct val="0"/>
              </a:spcAft>
              <a:buChar char="»"/>
              <a:defRPr>
                <a:solidFill>
                  <a:srgbClr val="000066"/>
                </a:solidFill>
                <a:latin typeface="Arial" panose="020B0604020202020204" pitchFamily="34" charset="0"/>
              </a:defRPr>
            </a:lvl8pPr>
            <a:lvl9pPr marL="3886200" indent="-228600" eaLnBrk="0" fontAlgn="base" hangingPunct="0">
              <a:spcBef>
                <a:spcPct val="20000"/>
              </a:spcBef>
              <a:spcAft>
                <a:spcPct val="0"/>
              </a:spcAft>
              <a:buChar char="»"/>
              <a:defRPr>
                <a:solidFill>
                  <a:srgbClr val="000066"/>
                </a:solidFill>
                <a:latin typeface="Arial" panose="020B0604020202020204" pitchFamily="34" charset="0"/>
              </a:defRPr>
            </a:lvl9pPr>
          </a:lstStyle>
          <a:p>
            <a:pPr>
              <a:spcBef>
                <a:spcPct val="50000"/>
              </a:spcBef>
              <a:buFontTx/>
              <a:buNone/>
            </a:pPr>
            <a:r>
              <a:rPr lang="en-US" altLang="en-US" sz="1800" b="1" i="1" u="sng"/>
              <a:t>Đề tài</a:t>
            </a:r>
          </a:p>
        </p:txBody>
      </p:sp>
      <p:sp>
        <p:nvSpPr>
          <p:cNvPr id="11" name="Rectangle 3"/>
          <p:cNvSpPr txBox="1">
            <a:spLocks noChangeArrowheads="1"/>
          </p:cNvSpPr>
          <p:nvPr/>
        </p:nvSpPr>
        <p:spPr bwMode="auto">
          <a:xfrm>
            <a:off x="533400" y="4724400"/>
            <a:ext cx="2971800" cy="1066800"/>
          </a:xfrm>
          <a:prstGeom prst="rect">
            <a:avLst/>
          </a:prstGeom>
          <a:noFill/>
          <a:ln w="9525">
            <a:noFill/>
            <a:miter lim="800000"/>
            <a:headEnd/>
            <a:tailEnd/>
          </a:ln>
          <a:effectLst/>
        </p:spPr>
        <p:txBody>
          <a:bodyPr/>
          <a:lstStyle/>
          <a:p>
            <a:pPr>
              <a:spcBef>
                <a:spcPct val="20000"/>
              </a:spcBef>
              <a:defRPr/>
            </a:pPr>
            <a:r>
              <a:rPr lang="en-US" b="1" u="sng" kern="0" dirty="0">
                <a:solidFill>
                  <a:schemeClr val="tx1">
                    <a:lumMod val="95000"/>
                    <a:lumOff val="5000"/>
                  </a:schemeClr>
                </a:solidFill>
                <a:latin typeface="+mn-lt"/>
              </a:rPr>
              <a:t>Cán bộ hướng dẫn</a:t>
            </a:r>
          </a:p>
          <a:p>
            <a:pPr>
              <a:spcBef>
                <a:spcPct val="20000"/>
              </a:spcBef>
              <a:defRPr/>
            </a:pPr>
            <a:r>
              <a:rPr lang="en-US" kern="0" dirty="0">
                <a:solidFill>
                  <a:schemeClr val="tx1">
                    <a:lumMod val="95000"/>
                    <a:lumOff val="5000"/>
                  </a:schemeClr>
                </a:solidFill>
                <a:latin typeface="+mn-lt"/>
              </a:rPr>
              <a:t>ThS. Võ Huỳnh Trâm</a:t>
            </a:r>
          </a:p>
          <a:p>
            <a:pPr>
              <a:spcBef>
                <a:spcPct val="20000"/>
              </a:spcBef>
              <a:defRPr/>
            </a:pPr>
            <a:r>
              <a:rPr lang="en-US" kern="0" dirty="0">
                <a:solidFill>
                  <a:schemeClr val="tx1">
                    <a:lumMod val="95000"/>
                    <a:lumOff val="5000"/>
                  </a:schemeClr>
                </a:solidFill>
                <a:latin typeface="+mn-lt"/>
              </a:rPr>
              <a:t>MCB: 1069</a:t>
            </a:r>
          </a:p>
        </p:txBody>
      </p:sp>
      <p:sp>
        <p:nvSpPr>
          <p:cNvPr id="12" name="Rectangle 3"/>
          <p:cNvSpPr txBox="1">
            <a:spLocks noChangeArrowheads="1"/>
          </p:cNvSpPr>
          <p:nvPr/>
        </p:nvSpPr>
        <p:spPr bwMode="auto">
          <a:xfrm>
            <a:off x="6019800" y="4724400"/>
            <a:ext cx="2438400" cy="1143000"/>
          </a:xfrm>
          <a:prstGeom prst="rect">
            <a:avLst/>
          </a:prstGeom>
          <a:noFill/>
          <a:ln w="9525">
            <a:noFill/>
            <a:miter lim="800000"/>
            <a:headEnd/>
            <a:tailEnd/>
          </a:ln>
          <a:effectLst/>
        </p:spPr>
        <p:txBody>
          <a:bodyPr/>
          <a:lstStyle/>
          <a:p>
            <a:pPr>
              <a:spcBef>
                <a:spcPct val="20000"/>
              </a:spcBef>
              <a:defRPr/>
            </a:pPr>
            <a:r>
              <a:rPr lang="en-US" b="1" u="sng" kern="0" dirty="0">
                <a:solidFill>
                  <a:schemeClr val="tx1">
                    <a:lumMod val="95000"/>
                    <a:lumOff val="5000"/>
                  </a:schemeClr>
                </a:solidFill>
                <a:latin typeface="+mn-lt"/>
              </a:rPr>
              <a:t>Sinh viên thực hiện</a:t>
            </a:r>
          </a:p>
          <a:p>
            <a:pPr>
              <a:spcBef>
                <a:spcPct val="20000"/>
              </a:spcBef>
              <a:defRPr/>
            </a:pPr>
            <a:r>
              <a:rPr lang="en-US" kern="0">
                <a:solidFill>
                  <a:schemeClr val="tx1">
                    <a:lumMod val="95000"/>
                    <a:lumOff val="5000"/>
                  </a:schemeClr>
                </a:solidFill>
                <a:latin typeface="+mn-lt"/>
              </a:rPr>
              <a:t>Nguyễn Thanh Phi</a:t>
            </a:r>
            <a:endParaRPr lang="en-US" kern="0" dirty="0">
              <a:solidFill>
                <a:schemeClr val="tx1">
                  <a:lumMod val="95000"/>
                  <a:lumOff val="5000"/>
                </a:schemeClr>
              </a:solidFill>
              <a:latin typeface="+mn-lt"/>
            </a:endParaRPr>
          </a:p>
          <a:p>
            <a:pPr>
              <a:spcBef>
                <a:spcPct val="20000"/>
              </a:spcBef>
              <a:defRPr/>
            </a:pPr>
            <a:r>
              <a:rPr lang="en-US" kern="0" dirty="0">
                <a:solidFill>
                  <a:schemeClr val="tx1">
                    <a:lumMod val="95000"/>
                    <a:lumOff val="5000"/>
                  </a:schemeClr>
                </a:solidFill>
                <a:latin typeface="+mn-lt"/>
              </a:rPr>
              <a:t>MSSV</a:t>
            </a:r>
            <a:r>
              <a:rPr lang="en-US" kern="0">
                <a:solidFill>
                  <a:schemeClr val="tx1">
                    <a:lumMod val="95000"/>
                    <a:lumOff val="5000"/>
                  </a:schemeClr>
                </a:solidFill>
                <a:latin typeface="+mn-lt"/>
              </a:rPr>
              <a:t>: 1111325</a:t>
            </a:r>
            <a:endParaRPr lang="en-US" kern="0" dirty="0">
              <a:solidFill>
                <a:schemeClr val="tx1">
                  <a:lumMod val="95000"/>
                  <a:lumOff val="5000"/>
                </a:schemeClr>
              </a:solidFill>
              <a:latin typeface="+mn-lt"/>
            </a:endParaRPr>
          </a:p>
          <a:p>
            <a:pPr>
              <a:spcBef>
                <a:spcPct val="20000"/>
              </a:spcBef>
              <a:defRPr/>
            </a:pPr>
            <a:endParaRPr lang="en-US" kern="0" dirty="0">
              <a:solidFill>
                <a:schemeClr val="tx1">
                  <a:lumMod val="95000"/>
                  <a:lumOff val="5000"/>
                </a:schemeClr>
              </a:solidFill>
              <a:latin typeface="+mn-lt"/>
            </a:endParaRPr>
          </a:p>
        </p:txBody>
      </p:sp>
      <p:sp>
        <p:nvSpPr>
          <p:cNvPr id="4103" name="TextBox 5"/>
          <p:cNvSpPr txBox="1">
            <a:spLocks noChangeArrowheads="1"/>
          </p:cNvSpPr>
          <p:nvPr/>
        </p:nvSpPr>
        <p:spPr bwMode="auto">
          <a:xfrm>
            <a:off x="1143000" y="90488"/>
            <a:ext cx="7848600" cy="166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900">
                <a:solidFill>
                  <a:srgbClr val="000066"/>
                </a:solidFill>
                <a:latin typeface="Arial" panose="020B0604020202020204" pitchFamily="34" charset="0"/>
              </a:defRPr>
            </a:lvl1pPr>
            <a:lvl2pPr marL="742950" indent="-285750">
              <a:spcBef>
                <a:spcPct val="20000"/>
              </a:spcBef>
              <a:buChar char="–"/>
              <a:defRPr sz="2600">
                <a:solidFill>
                  <a:srgbClr val="000066"/>
                </a:solidFill>
                <a:latin typeface="Arial" panose="020B0604020202020204" pitchFamily="34" charset="0"/>
              </a:defRPr>
            </a:lvl2pPr>
            <a:lvl3pPr marL="1143000" indent="-228600">
              <a:spcBef>
                <a:spcPct val="20000"/>
              </a:spcBef>
              <a:buChar char="•"/>
              <a:defRPr sz="2200">
                <a:solidFill>
                  <a:srgbClr val="000066"/>
                </a:solidFill>
                <a:latin typeface="Arial" panose="020B0604020202020204" pitchFamily="34" charset="0"/>
              </a:defRPr>
            </a:lvl3pPr>
            <a:lvl4pPr marL="1600200" indent="-228600">
              <a:spcBef>
                <a:spcPct val="20000"/>
              </a:spcBef>
              <a:buChar char="–"/>
              <a:defRPr>
                <a:solidFill>
                  <a:srgbClr val="000066"/>
                </a:solidFill>
                <a:latin typeface="Arial" panose="020B0604020202020204" pitchFamily="34" charset="0"/>
              </a:defRPr>
            </a:lvl4pPr>
            <a:lvl5pPr marL="2057400" indent="-228600">
              <a:spcBef>
                <a:spcPct val="20000"/>
              </a:spcBef>
              <a:buChar char="»"/>
              <a:defRPr>
                <a:solidFill>
                  <a:srgbClr val="000066"/>
                </a:solidFill>
                <a:latin typeface="Arial" panose="020B0604020202020204" pitchFamily="34" charset="0"/>
              </a:defRPr>
            </a:lvl5pPr>
            <a:lvl6pPr marL="2514600" indent="-228600" eaLnBrk="0" fontAlgn="base" hangingPunct="0">
              <a:spcBef>
                <a:spcPct val="20000"/>
              </a:spcBef>
              <a:spcAft>
                <a:spcPct val="0"/>
              </a:spcAft>
              <a:buChar char="»"/>
              <a:defRPr>
                <a:solidFill>
                  <a:srgbClr val="000066"/>
                </a:solidFill>
                <a:latin typeface="Arial" panose="020B0604020202020204" pitchFamily="34" charset="0"/>
              </a:defRPr>
            </a:lvl6pPr>
            <a:lvl7pPr marL="2971800" indent="-228600" eaLnBrk="0" fontAlgn="base" hangingPunct="0">
              <a:spcBef>
                <a:spcPct val="20000"/>
              </a:spcBef>
              <a:spcAft>
                <a:spcPct val="0"/>
              </a:spcAft>
              <a:buChar char="»"/>
              <a:defRPr>
                <a:solidFill>
                  <a:srgbClr val="000066"/>
                </a:solidFill>
                <a:latin typeface="Arial" panose="020B0604020202020204" pitchFamily="34" charset="0"/>
              </a:defRPr>
            </a:lvl7pPr>
            <a:lvl8pPr marL="3429000" indent="-228600" eaLnBrk="0" fontAlgn="base" hangingPunct="0">
              <a:spcBef>
                <a:spcPct val="20000"/>
              </a:spcBef>
              <a:spcAft>
                <a:spcPct val="0"/>
              </a:spcAft>
              <a:buChar char="»"/>
              <a:defRPr>
                <a:solidFill>
                  <a:srgbClr val="000066"/>
                </a:solidFill>
                <a:latin typeface="Arial" panose="020B0604020202020204" pitchFamily="34" charset="0"/>
              </a:defRPr>
            </a:lvl8pPr>
            <a:lvl9pPr marL="3886200" indent="-228600" eaLnBrk="0" fontAlgn="base" hangingPunct="0">
              <a:spcBef>
                <a:spcPct val="20000"/>
              </a:spcBef>
              <a:spcAft>
                <a:spcPct val="0"/>
              </a:spcAft>
              <a:buChar char="»"/>
              <a:defRPr>
                <a:solidFill>
                  <a:srgbClr val="000066"/>
                </a:solidFill>
                <a:latin typeface="Arial" panose="020B0604020202020204" pitchFamily="34" charset="0"/>
              </a:defRPr>
            </a:lvl9pPr>
          </a:lstStyle>
          <a:p>
            <a:pPr algn="ctr">
              <a:spcBef>
                <a:spcPct val="0"/>
              </a:spcBef>
              <a:buFontTx/>
              <a:buNone/>
            </a:pPr>
            <a:r>
              <a:rPr lang="en-US" altLang="en-US" sz="1800">
                <a:solidFill>
                  <a:schemeClr val="tx1"/>
                </a:solidFill>
              </a:rPr>
              <a:t> </a:t>
            </a:r>
          </a:p>
          <a:p>
            <a:pPr algn="ctr">
              <a:spcBef>
                <a:spcPct val="0"/>
              </a:spcBef>
              <a:buFontTx/>
              <a:buNone/>
            </a:pPr>
            <a:r>
              <a:rPr lang="en-US" altLang="en-US" sz="2400" b="1">
                <a:solidFill>
                  <a:srgbClr val="0033CC"/>
                </a:solidFill>
                <a:latin typeface="Times New Roman" panose="02020603050405020304" pitchFamily="18" charset="0"/>
                <a:cs typeface="Times New Roman" panose="02020603050405020304" pitchFamily="18" charset="0"/>
              </a:rPr>
              <a:t>TRƯỜNG ĐẠI HỌC CẦN THƠ</a:t>
            </a:r>
          </a:p>
          <a:p>
            <a:pPr algn="ctr">
              <a:spcBef>
                <a:spcPct val="0"/>
              </a:spcBef>
              <a:buFontTx/>
              <a:buNone/>
            </a:pPr>
            <a:r>
              <a:rPr lang="en-US" altLang="en-US" sz="2400" b="1">
                <a:solidFill>
                  <a:srgbClr val="0033CC"/>
                </a:solidFill>
                <a:latin typeface="Times New Roman" panose="02020603050405020304" pitchFamily="18" charset="0"/>
                <a:cs typeface="Times New Roman" panose="02020603050405020304" pitchFamily="18" charset="0"/>
              </a:rPr>
              <a:t>KHOA CÔNG NGHỆ THÔNG TIN &amp; TRUYỀN THÔNG</a:t>
            </a:r>
            <a:r>
              <a:rPr lang="en-US" altLang="en-US" sz="1800">
                <a:solidFill>
                  <a:schemeClr val="tx1"/>
                </a:solidFill>
              </a:rPr>
              <a:t/>
            </a:r>
            <a:br>
              <a:rPr lang="en-US" altLang="en-US" sz="1800">
                <a:solidFill>
                  <a:schemeClr val="tx1"/>
                </a:solidFill>
              </a:rPr>
            </a:br>
            <a:r>
              <a:rPr lang="en-US" altLang="en-US" sz="1800">
                <a:solidFill>
                  <a:schemeClr val="tx1"/>
                </a:solidFill>
              </a:rPr>
              <a:t/>
            </a:r>
            <a:br>
              <a:rPr lang="en-US" altLang="en-US" sz="1800">
                <a:solidFill>
                  <a:schemeClr val="tx1"/>
                </a:solidFill>
              </a:rPr>
            </a:br>
            <a:endParaRPr lang="en-US" altLang="en-US" sz="1800">
              <a:solidFill>
                <a:schemeClr val="tx1"/>
              </a:solidFill>
            </a:endParaRPr>
          </a:p>
        </p:txBody>
      </p:sp>
      <p:sp>
        <p:nvSpPr>
          <p:cNvPr id="9" name="Rectangle 3"/>
          <p:cNvSpPr txBox="1">
            <a:spLocks noChangeArrowheads="1"/>
          </p:cNvSpPr>
          <p:nvPr/>
        </p:nvSpPr>
        <p:spPr bwMode="auto">
          <a:xfrm>
            <a:off x="2743200" y="5548313"/>
            <a:ext cx="3533775" cy="1066800"/>
          </a:xfrm>
          <a:prstGeom prst="rect">
            <a:avLst/>
          </a:prstGeom>
          <a:noFill/>
          <a:ln w="9525">
            <a:noFill/>
            <a:miter lim="800000"/>
            <a:headEnd/>
            <a:tailEnd/>
          </a:ln>
          <a:effectLst/>
        </p:spPr>
        <p:txBody>
          <a:bodyPr/>
          <a:lstStyle/>
          <a:p>
            <a:pPr>
              <a:spcBef>
                <a:spcPct val="20000"/>
              </a:spcBef>
              <a:defRPr/>
            </a:pPr>
            <a:r>
              <a:rPr lang="en-US" b="1" u="sng" kern="0" dirty="0" err="1">
                <a:solidFill>
                  <a:schemeClr val="tx1">
                    <a:lumMod val="95000"/>
                    <a:lumOff val="5000"/>
                  </a:schemeClr>
                </a:solidFill>
                <a:latin typeface="+mn-lt"/>
              </a:rPr>
              <a:t>Hội</a:t>
            </a:r>
            <a:r>
              <a:rPr lang="en-US" b="1" u="sng" kern="0" dirty="0">
                <a:solidFill>
                  <a:schemeClr val="tx1">
                    <a:lumMod val="95000"/>
                    <a:lumOff val="5000"/>
                  </a:schemeClr>
                </a:solidFill>
                <a:latin typeface="+mn-lt"/>
              </a:rPr>
              <a:t> </a:t>
            </a:r>
            <a:r>
              <a:rPr lang="en-US" b="1" u="sng" kern="0" dirty="0" err="1">
                <a:solidFill>
                  <a:schemeClr val="tx1">
                    <a:lumMod val="95000"/>
                    <a:lumOff val="5000"/>
                  </a:schemeClr>
                </a:solidFill>
                <a:latin typeface="+mn-lt"/>
              </a:rPr>
              <a:t>đồng</a:t>
            </a:r>
            <a:r>
              <a:rPr lang="en-US" b="1" u="sng" kern="0" dirty="0">
                <a:solidFill>
                  <a:schemeClr val="tx1">
                    <a:lumMod val="95000"/>
                    <a:lumOff val="5000"/>
                  </a:schemeClr>
                </a:solidFill>
                <a:latin typeface="+mn-lt"/>
              </a:rPr>
              <a:t> </a:t>
            </a:r>
            <a:r>
              <a:rPr lang="en-US" b="1" u="sng" kern="0" dirty="0" err="1">
                <a:solidFill>
                  <a:schemeClr val="tx1">
                    <a:lumMod val="95000"/>
                    <a:lumOff val="5000"/>
                  </a:schemeClr>
                </a:solidFill>
                <a:latin typeface="+mn-lt"/>
              </a:rPr>
              <a:t>phản</a:t>
            </a:r>
            <a:r>
              <a:rPr lang="en-US" b="1" u="sng" kern="0" dirty="0">
                <a:solidFill>
                  <a:schemeClr val="tx1">
                    <a:lumMod val="95000"/>
                    <a:lumOff val="5000"/>
                  </a:schemeClr>
                </a:solidFill>
                <a:latin typeface="+mn-lt"/>
              </a:rPr>
              <a:t> </a:t>
            </a:r>
            <a:r>
              <a:rPr lang="en-US" b="1" u="sng" kern="0" dirty="0" err="1">
                <a:solidFill>
                  <a:schemeClr val="tx1">
                    <a:lumMod val="95000"/>
                    <a:lumOff val="5000"/>
                  </a:schemeClr>
                </a:solidFill>
                <a:latin typeface="+mn-lt"/>
              </a:rPr>
              <a:t>biện</a:t>
            </a:r>
            <a:endParaRPr lang="en-US" b="1" u="sng" kern="0" dirty="0">
              <a:solidFill>
                <a:schemeClr val="tx1">
                  <a:lumMod val="95000"/>
                  <a:lumOff val="5000"/>
                </a:schemeClr>
              </a:solidFill>
              <a:latin typeface="+mn-lt"/>
            </a:endParaRPr>
          </a:p>
          <a:p>
            <a:pPr>
              <a:spcBef>
                <a:spcPct val="20000"/>
              </a:spcBef>
              <a:defRPr/>
            </a:pPr>
            <a:r>
              <a:rPr lang="en-US" kern="0" dirty="0" err="1">
                <a:solidFill>
                  <a:schemeClr val="tx1">
                    <a:lumMod val="95000"/>
                    <a:lumOff val="5000"/>
                  </a:schemeClr>
                </a:solidFill>
                <a:latin typeface="+mn-lt"/>
              </a:rPr>
              <a:t>ThS</a:t>
            </a:r>
            <a:r>
              <a:rPr lang="en-US" kern="0" dirty="0">
                <a:solidFill>
                  <a:schemeClr val="tx1">
                    <a:lumMod val="95000"/>
                    <a:lumOff val="5000"/>
                  </a:schemeClr>
                </a:solidFill>
                <a:latin typeface="+mn-lt"/>
              </a:rPr>
              <a:t>. </a:t>
            </a:r>
            <a:r>
              <a:rPr lang="en-US" kern="0" dirty="0" err="1">
                <a:solidFill>
                  <a:schemeClr val="tx1">
                    <a:lumMod val="95000"/>
                    <a:lumOff val="5000"/>
                  </a:schemeClr>
                </a:solidFill>
                <a:latin typeface="+mn-lt"/>
              </a:rPr>
              <a:t>Trương</a:t>
            </a:r>
            <a:r>
              <a:rPr lang="en-US" kern="0" dirty="0">
                <a:solidFill>
                  <a:schemeClr val="tx1">
                    <a:lumMod val="95000"/>
                    <a:lumOff val="5000"/>
                  </a:schemeClr>
                </a:solidFill>
                <a:latin typeface="+mn-lt"/>
              </a:rPr>
              <a:t> </a:t>
            </a:r>
            <a:r>
              <a:rPr lang="en-US" kern="0" dirty="0" err="1">
                <a:solidFill>
                  <a:schemeClr val="tx1">
                    <a:lumMod val="95000"/>
                    <a:lumOff val="5000"/>
                  </a:schemeClr>
                </a:solidFill>
                <a:latin typeface="+mn-lt"/>
              </a:rPr>
              <a:t>Thị</a:t>
            </a:r>
            <a:r>
              <a:rPr lang="en-US" kern="0" dirty="0">
                <a:solidFill>
                  <a:schemeClr val="tx1">
                    <a:lumMod val="95000"/>
                    <a:lumOff val="5000"/>
                  </a:schemeClr>
                </a:solidFill>
                <a:latin typeface="+mn-lt"/>
              </a:rPr>
              <a:t> </a:t>
            </a:r>
            <a:r>
              <a:rPr lang="en-US" kern="0" dirty="0" err="1">
                <a:solidFill>
                  <a:schemeClr val="tx1">
                    <a:lumMod val="95000"/>
                    <a:lumOff val="5000"/>
                  </a:schemeClr>
                </a:solidFill>
                <a:latin typeface="+mn-lt"/>
              </a:rPr>
              <a:t>Thanh</a:t>
            </a:r>
            <a:r>
              <a:rPr lang="en-US" kern="0" dirty="0">
                <a:solidFill>
                  <a:schemeClr val="tx1">
                    <a:lumMod val="95000"/>
                    <a:lumOff val="5000"/>
                  </a:schemeClr>
                </a:solidFill>
                <a:latin typeface="+mn-lt"/>
              </a:rPr>
              <a:t> </a:t>
            </a:r>
            <a:r>
              <a:rPr lang="en-US" kern="0" dirty="0" err="1">
                <a:solidFill>
                  <a:schemeClr val="tx1">
                    <a:lumMod val="95000"/>
                    <a:lumOff val="5000"/>
                  </a:schemeClr>
                </a:solidFill>
                <a:latin typeface="+mn-lt"/>
              </a:rPr>
              <a:t>Tuyền</a:t>
            </a:r>
            <a:endParaRPr lang="en-US" kern="0" dirty="0">
              <a:solidFill>
                <a:schemeClr val="tx1">
                  <a:lumMod val="95000"/>
                  <a:lumOff val="5000"/>
                </a:schemeClr>
              </a:solidFill>
              <a:latin typeface="+mn-lt"/>
            </a:endParaRPr>
          </a:p>
          <a:p>
            <a:pPr>
              <a:spcBef>
                <a:spcPct val="20000"/>
              </a:spcBef>
              <a:defRPr/>
            </a:pPr>
            <a:r>
              <a:rPr lang="en-US" kern="0" dirty="0" err="1">
                <a:solidFill>
                  <a:schemeClr val="tx1">
                    <a:lumMod val="95000"/>
                    <a:lumOff val="5000"/>
                  </a:schemeClr>
                </a:solidFill>
                <a:latin typeface="+mn-lt"/>
              </a:rPr>
              <a:t>ThS</a:t>
            </a:r>
            <a:r>
              <a:rPr lang="en-US" kern="0" dirty="0">
                <a:solidFill>
                  <a:schemeClr val="tx1">
                    <a:lumMod val="95000"/>
                    <a:lumOff val="5000"/>
                  </a:schemeClr>
                </a:solidFill>
                <a:latin typeface="+mn-lt"/>
              </a:rPr>
              <a:t>. Phan </a:t>
            </a:r>
            <a:r>
              <a:rPr lang="en-US" kern="0" dirty="0" err="1" smtClean="0">
                <a:solidFill>
                  <a:schemeClr val="tx1">
                    <a:lumMod val="95000"/>
                    <a:lumOff val="5000"/>
                  </a:schemeClr>
                </a:solidFill>
                <a:latin typeface="+mn-lt"/>
              </a:rPr>
              <a:t>Huy</a:t>
            </a:r>
            <a:r>
              <a:rPr lang="en-US" kern="0" dirty="0" smtClean="0">
                <a:solidFill>
                  <a:schemeClr val="tx1">
                    <a:lumMod val="95000"/>
                    <a:lumOff val="5000"/>
                  </a:schemeClr>
                </a:solidFill>
                <a:latin typeface="+mn-lt"/>
              </a:rPr>
              <a:t> </a:t>
            </a:r>
            <a:r>
              <a:rPr lang="en-US" kern="0" dirty="0" err="1" smtClean="0">
                <a:solidFill>
                  <a:schemeClr val="tx1">
                    <a:lumMod val="95000"/>
                    <a:lumOff val="5000"/>
                  </a:schemeClr>
                </a:solidFill>
                <a:latin typeface="+mn-lt"/>
              </a:rPr>
              <a:t>Cường</a:t>
            </a:r>
            <a:endParaRPr lang="en-US" kern="0" dirty="0">
              <a:solidFill>
                <a:schemeClr val="tx1">
                  <a:lumMod val="95000"/>
                  <a:lumOff val="5000"/>
                </a:schemeClr>
              </a:solidFill>
              <a:latin typeface="+mn-lt"/>
            </a:endParaRPr>
          </a:p>
        </p:txBody>
      </p:sp>
    </p:spTree>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ltLang="en-US" dirty="0" err="1" smtClean="0"/>
              <a:t>Đặt</a:t>
            </a:r>
            <a:r>
              <a:rPr lang="en-US" altLang="en-US" dirty="0" smtClean="0"/>
              <a:t> </a:t>
            </a:r>
            <a:r>
              <a:rPr lang="en-US" altLang="en-US" dirty="0" err="1" smtClean="0"/>
              <a:t>vấn</a:t>
            </a:r>
            <a:r>
              <a:rPr lang="en-US" altLang="en-US" dirty="0" smtClean="0"/>
              <a:t> </a:t>
            </a:r>
            <a:r>
              <a:rPr lang="en-US" altLang="en-US" dirty="0" err="1" smtClean="0"/>
              <a:t>đề</a:t>
            </a:r>
            <a:endParaRPr lang="en-US" altLang="en-US" dirty="0" smtClean="0"/>
          </a:p>
        </p:txBody>
      </p:sp>
      <p:sp>
        <p:nvSpPr>
          <p:cNvPr id="7" name="Cloud Callout 6"/>
          <p:cNvSpPr/>
          <p:nvPr/>
        </p:nvSpPr>
        <p:spPr>
          <a:xfrm>
            <a:off x="5715000" y="1905000"/>
            <a:ext cx="2887305" cy="1981200"/>
          </a:xfrm>
          <a:prstGeom prst="cloudCallout">
            <a:avLst>
              <a:gd name="adj1" fmla="val -33123"/>
              <a:gd name="adj2" fmla="val 70077"/>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sz="3000" b="1" dirty="0">
                <a:ln w="13462">
                  <a:solidFill>
                    <a:schemeClr val="bg1"/>
                  </a:solidFill>
                  <a:prstDash val="solid"/>
                </a:ln>
                <a:solidFill>
                  <a:srgbClr val="0033CC"/>
                </a:solidFill>
                <a:effectLst>
                  <a:glow rad="228600">
                    <a:schemeClr val="accent3">
                      <a:satMod val="175000"/>
                      <a:alpha val="40000"/>
                    </a:schemeClr>
                  </a:glow>
                  <a:outerShdw dist="38100" dir="2700000" algn="bl" rotWithShape="0">
                    <a:schemeClr val="accent5"/>
                  </a:outerShdw>
                </a:effectLst>
              </a:rPr>
              <a:t>Nền tảng</a:t>
            </a:r>
          </a:p>
        </p:txBody>
      </p:sp>
      <p:sp>
        <p:nvSpPr>
          <p:cNvPr id="8" name="Cloud Callout 7"/>
          <p:cNvSpPr/>
          <p:nvPr/>
        </p:nvSpPr>
        <p:spPr>
          <a:xfrm>
            <a:off x="533400" y="1646795"/>
            <a:ext cx="3048000" cy="2902744"/>
          </a:xfrm>
          <a:prstGeom prst="cloudCallout">
            <a:avLst>
              <a:gd name="adj1" fmla="val 61555"/>
              <a:gd name="adj2" fmla="val 31469"/>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sz="3300" b="1" dirty="0">
                <a:ln w="13462">
                  <a:solidFill>
                    <a:schemeClr val="bg1"/>
                  </a:solidFill>
                  <a:prstDash val="solid"/>
                </a:ln>
                <a:solidFill>
                  <a:srgbClr val="0033CC"/>
                </a:solidFill>
                <a:effectLst>
                  <a:glow rad="139700">
                    <a:schemeClr val="accent3">
                      <a:satMod val="175000"/>
                      <a:alpha val="40000"/>
                    </a:schemeClr>
                  </a:glow>
                  <a:outerShdw dist="38100" dir="2700000" algn="bl" rotWithShape="0">
                    <a:schemeClr val="accent5"/>
                  </a:outerShdw>
                </a:effectLst>
              </a:rPr>
              <a:t>Thiết bị?</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97463" y="1787525"/>
            <a:ext cx="3930650"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36650" y="1517650"/>
            <a:ext cx="2647950" cy="292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p:cNvSpPr txBox="1"/>
          <p:nvPr/>
        </p:nvSpPr>
        <p:spPr>
          <a:xfrm>
            <a:off x="1525588" y="4522788"/>
            <a:ext cx="2284412" cy="476250"/>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lgn="ctr">
              <a:defRPr/>
            </a:pPr>
            <a:r>
              <a:rPr lang="en-US" sz="2500" dirty="0">
                <a:solidFill>
                  <a:schemeClr val="bg1"/>
                </a:solidFill>
                <a:latin typeface="Times New Roman" panose="02020603050405020304" pitchFamily="18" charset="0"/>
                <a:cs typeface="Times New Roman" panose="02020603050405020304" pitchFamily="18" charset="0"/>
              </a:rPr>
              <a:t>Smartphone</a:t>
            </a:r>
          </a:p>
        </p:txBody>
      </p:sp>
      <p:pic>
        <p:nvPicPr>
          <p:cNvPr id="11273" name="Content Placeholder 4"/>
          <p:cNvPicPr>
            <a:picLocks noGrp="1" noChangeAspect="1"/>
          </p:cNvPicPr>
          <p:nvPr>
            <p:ph idx="1"/>
          </p:nvPr>
        </p:nvPicPr>
        <p:blipFill>
          <a:blip r:embed="rId5">
            <a:extLst>
              <a:ext uri="{28A0092B-C50C-407E-A947-70E740481C1C}">
                <a14:useLocalDpi xmlns:a14="http://schemas.microsoft.com/office/drawing/2010/main" val="0"/>
              </a:ext>
            </a:extLst>
          </a:blip>
          <a:srcRect/>
          <a:stretch>
            <a:fillRect/>
          </a:stretch>
        </p:blipFill>
        <p:spPr>
          <a:xfrm>
            <a:off x="3611563" y="3457575"/>
            <a:ext cx="2970212" cy="2963863"/>
          </a:xfr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xit" presetSubtype="0" fill="hold" nodeType="clickEffect">
                                  <p:stCondLst>
                                    <p:cond delay="0"/>
                                  </p:stCondLst>
                                  <p:childTnLst>
                                    <p:animEffect transition="out" filter="fad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mtClean="0"/>
              <a:t>Lịch sử giải quyết vấn đề</a:t>
            </a:r>
          </a:p>
        </p:txBody>
      </p:sp>
      <p:sp>
        <p:nvSpPr>
          <p:cNvPr id="13315" name="Content Placeholder 2"/>
          <p:cNvSpPr>
            <a:spLocks noGrp="1"/>
          </p:cNvSpPr>
          <p:nvPr>
            <p:ph idx="1"/>
          </p:nvPr>
        </p:nvSpPr>
        <p:spPr>
          <a:xfrm>
            <a:off x="609600" y="1633538"/>
            <a:ext cx="8229600" cy="4157662"/>
          </a:xfrm>
        </p:spPr>
        <p:txBody>
          <a:bodyPr/>
          <a:lstStyle/>
          <a:p>
            <a:pPr algn="just">
              <a:spcAft>
                <a:spcPts val="600"/>
              </a:spcAft>
              <a:buFont typeface="Wingdings" panose="05000000000000000000" pitchFamily="2" charset="2"/>
              <a:buChar char="q"/>
            </a:pPr>
            <a:r>
              <a:rPr lang="en-US" altLang="en-US" sz="2600" dirty="0" err="1" smtClean="0"/>
              <a:t>Nhà</a:t>
            </a:r>
            <a:r>
              <a:rPr lang="en-US" altLang="en-US" sz="2600" dirty="0" smtClean="0"/>
              <a:t> </a:t>
            </a:r>
            <a:r>
              <a:rPr lang="en-US" altLang="en-US" sz="2600" dirty="0" err="1" smtClean="0"/>
              <a:t>toán</a:t>
            </a:r>
            <a:r>
              <a:rPr lang="en-US" altLang="en-US" sz="2600" dirty="0" smtClean="0"/>
              <a:t> </a:t>
            </a:r>
            <a:r>
              <a:rPr lang="en-US" altLang="en-US" sz="2600" dirty="0" err="1" smtClean="0"/>
              <a:t>học</a:t>
            </a:r>
            <a:r>
              <a:rPr lang="en-US" altLang="en-US" sz="2600" dirty="0" smtClean="0"/>
              <a:t> </a:t>
            </a:r>
            <a:r>
              <a:rPr lang="en-US" altLang="en-US" sz="2600" dirty="0" err="1" smtClean="0"/>
              <a:t>người</a:t>
            </a:r>
            <a:r>
              <a:rPr lang="en-US" altLang="en-US" sz="2600" dirty="0" smtClean="0"/>
              <a:t> </a:t>
            </a:r>
            <a:r>
              <a:rPr lang="en-US" altLang="en-US" sz="2600" dirty="0" err="1" smtClean="0"/>
              <a:t>Pháp</a:t>
            </a:r>
            <a:r>
              <a:rPr lang="en-US" altLang="en-US" sz="2600" dirty="0" smtClean="0"/>
              <a:t> Edouard Lucas </a:t>
            </a:r>
            <a:r>
              <a:rPr lang="en-US" altLang="en-US" sz="2600" dirty="0" err="1" smtClean="0"/>
              <a:t>giới</a:t>
            </a:r>
            <a:r>
              <a:rPr lang="en-US" altLang="en-US" sz="2600" dirty="0" smtClean="0"/>
              <a:t> </a:t>
            </a:r>
            <a:r>
              <a:rPr lang="en-US" altLang="en-US" sz="2600" dirty="0" err="1" smtClean="0"/>
              <a:t>thiệu</a:t>
            </a:r>
            <a:r>
              <a:rPr lang="en-US" altLang="en-US" sz="2600" dirty="0" smtClean="0"/>
              <a:t> </a:t>
            </a:r>
            <a:r>
              <a:rPr lang="en-US" altLang="en-US" sz="2600" dirty="0" err="1" smtClean="0"/>
              <a:t>vào</a:t>
            </a:r>
            <a:r>
              <a:rPr lang="en-US" altLang="en-US" sz="2600" dirty="0" smtClean="0"/>
              <a:t> </a:t>
            </a:r>
            <a:r>
              <a:rPr lang="en-US" altLang="en-US" sz="2600" dirty="0" err="1" smtClean="0"/>
              <a:t>năm</a:t>
            </a:r>
            <a:r>
              <a:rPr lang="en-US" altLang="en-US" sz="2600" dirty="0" smtClean="0"/>
              <a:t> 1883</a:t>
            </a:r>
          </a:p>
          <a:p>
            <a:pPr algn="just">
              <a:buFont typeface="Wingdings" panose="05000000000000000000" pitchFamily="2" charset="2"/>
              <a:buChar char="q"/>
              <a:defRPr/>
            </a:pPr>
            <a:r>
              <a:rPr lang="vi-VN" sz="2600" dirty="0" smtClean="0"/>
              <a:t>B.M</a:t>
            </a:r>
            <a:r>
              <a:rPr lang="vi-VN" sz="2600" dirty="0"/>
              <a:t>.</a:t>
            </a:r>
            <a:r>
              <a:rPr lang="en-US" sz="2600" dirty="0"/>
              <a:t> </a:t>
            </a:r>
            <a:r>
              <a:rPr lang="vi-VN" sz="2600" dirty="0"/>
              <a:t>Stewart đề xuất năm 1939 (Problem 3918</a:t>
            </a:r>
            <a:r>
              <a:rPr lang="en-US" sz="2600" dirty="0"/>
              <a:t>) </a:t>
            </a:r>
            <a:r>
              <a:rPr lang="vi-VN" sz="2600" dirty="0"/>
              <a:t>trong tạp</a:t>
            </a:r>
            <a:r>
              <a:rPr lang="en-US" sz="2600" dirty="0"/>
              <a:t> </a:t>
            </a:r>
            <a:r>
              <a:rPr lang="vi-VN" sz="2600" dirty="0"/>
              <a:t>chí The Americal Mathematical Montly [17]). </a:t>
            </a:r>
            <a:endParaRPr lang="en-US" sz="2600" dirty="0" smtClean="0"/>
          </a:p>
          <a:p>
            <a:pPr algn="just">
              <a:buFont typeface="Wingdings" panose="05000000000000000000" pitchFamily="2" charset="2"/>
              <a:buChar char="q"/>
              <a:defRPr/>
            </a:pPr>
            <a:r>
              <a:rPr lang="en-US" altLang="en-US" sz="2600" dirty="0" err="1"/>
              <a:t>Ứng</a:t>
            </a:r>
            <a:r>
              <a:rPr lang="en-US" altLang="en-US" sz="2600" dirty="0"/>
              <a:t> </a:t>
            </a:r>
            <a:r>
              <a:rPr lang="en-US" altLang="en-US" sz="2600" dirty="0" err="1"/>
              <a:t>dụng</a:t>
            </a:r>
            <a:r>
              <a:rPr lang="en-US" altLang="en-US" sz="2600" dirty="0"/>
              <a:t> </a:t>
            </a:r>
            <a:r>
              <a:rPr lang="en-US" altLang="en-US" sz="2600" dirty="0" err="1"/>
              <a:t>trên</a:t>
            </a:r>
            <a:r>
              <a:rPr lang="en-US" altLang="en-US" sz="2600" dirty="0"/>
              <a:t> </a:t>
            </a:r>
            <a:r>
              <a:rPr lang="en-US" altLang="en-US" sz="2600" dirty="0" err="1"/>
              <a:t>nền</a:t>
            </a:r>
            <a:r>
              <a:rPr lang="en-US" altLang="en-US" sz="2600" dirty="0"/>
              <a:t> </a:t>
            </a:r>
            <a:r>
              <a:rPr lang="en-US" altLang="en-US" sz="2600" dirty="0" err="1"/>
              <a:t>tảng</a:t>
            </a:r>
            <a:r>
              <a:rPr lang="en-US" altLang="en-US" sz="2600" dirty="0"/>
              <a:t> IOS, Android</a:t>
            </a:r>
            <a:r>
              <a:rPr lang="en-US" altLang="en-US" sz="2600" dirty="0" smtClean="0"/>
              <a:t>.</a:t>
            </a:r>
          </a:p>
          <a:p>
            <a:pPr algn="just">
              <a:spcAft>
                <a:spcPts val="600"/>
              </a:spcAft>
              <a:buFont typeface="Wingdings" panose="05000000000000000000" pitchFamily="2" charset="2"/>
              <a:buChar char="q"/>
            </a:pPr>
            <a:r>
              <a:rPr lang="en-US" altLang="en-US" sz="2600" dirty="0" smtClean="0"/>
              <a:t>Windows Phone  =&gt; </a:t>
            </a:r>
            <a:r>
              <a:rPr lang="en-US" altLang="en-US" sz="2600" dirty="0" err="1" smtClean="0"/>
              <a:t>phát</a:t>
            </a:r>
            <a:r>
              <a:rPr lang="en-US" altLang="en-US" sz="2600" dirty="0" smtClean="0"/>
              <a:t> </a:t>
            </a:r>
            <a:r>
              <a:rPr lang="en-US" altLang="en-US" sz="2600" dirty="0" err="1" smtClean="0"/>
              <a:t>triển</a:t>
            </a:r>
            <a:r>
              <a:rPr lang="en-US" altLang="en-US" sz="2600" dirty="0" smtClean="0"/>
              <a:t> </a:t>
            </a:r>
            <a:r>
              <a:rPr lang="en-US" altLang="en-US" sz="2600" dirty="0" err="1" smtClean="0"/>
              <a:t>hạn</a:t>
            </a:r>
            <a:r>
              <a:rPr lang="en-US" altLang="en-US" sz="2600" dirty="0" smtClean="0"/>
              <a:t> </a:t>
            </a:r>
            <a:r>
              <a:rPr lang="en-US" altLang="en-US" sz="2600" dirty="0" err="1" smtClean="0"/>
              <a:t>chế</a:t>
            </a:r>
            <a:endParaRPr lang="en-US" altLang="en-US" sz="2600" dirty="0" smtClean="0"/>
          </a:p>
          <a:p>
            <a:endParaRPr lang="en-US" altLang="en-US" dirty="0" smtClean="0"/>
          </a:p>
        </p:txBody>
      </p:sp>
    </p:spTree>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ltLang="en-US" sz="3600" smtClean="0"/>
              <a:t>Phạm vi đề tài</a:t>
            </a:r>
          </a:p>
        </p:txBody>
      </p:sp>
      <p:pic>
        <p:nvPicPr>
          <p:cNvPr id="4" name="Picture 11" descr="book_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4495800"/>
            <a:ext cx="1524000" cy="1216025"/>
          </a:xfrm>
          <a:prstGeom prst="roundRect">
            <a:avLst>
              <a:gd name="adj" fmla="val 8594"/>
            </a:avLst>
          </a:prstGeom>
          <a:solidFill>
            <a:srgbClr val="FFFFFF">
              <a:shade val="85000"/>
            </a:srgbClr>
          </a:solidFill>
          <a:ln>
            <a:solidFill>
              <a:srgbClr val="000099"/>
            </a:solidFill>
          </a:ln>
          <a:effectLst>
            <a:reflection blurRad="12700" stA="38000" endPos="28000" dist="5000" dir="5400000" sy="-100000" algn="bl" rotWithShape="0"/>
          </a:effectLst>
          <a:extLst/>
        </p:spPr>
      </p:pic>
      <p:pic>
        <p:nvPicPr>
          <p:cNvPr id="5" name="Picture 40" descr="monitor_w"/>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535579" y="4505863"/>
            <a:ext cx="2337364" cy="1216025"/>
          </a:xfrm>
          <a:prstGeom prst="roundRect">
            <a:avLst>
              <a:gd name="adj" fmla="val 8594"/>
            </a:avLst>
          </a:prstGeom>
          <a:solidFill>
            <a:srgbClr val="FFFFFF">
              <a:shade val="85000"/>
            </a:srgbClr>
          </a:solidFill>
          <a:ln>
            <a:solidFill>
              <a:srgbClr val="000099"/>
            </a:solidFill>
          </a:ln>
          <a:effectLst>
            <a:reflection blurRad="12700" stA="38000" endPos="28000" dist="5000" dir="5400000" sy="-100000" algn="bl" rotWithShape="0"/>
          </a:effectLst>
          <a:extLst/>
        </p:spPr>
      </p:pic>
      <p:sp>
        <p:nvSpPr>
          <p:cNvPr id="6" name="TextBox 5"/>
          <p:cNvSpPr txBox="1"/>
          <p:nvPr/>
        </p:nvSpPr>
        <p:spPr>
          <a:xfrm>
            <a:off x="1600200" y="5827712"/>
            <a:ext cx="1524000" cy="400110"/>
          </a:xfrm>
          <a:prstGeom prst="rect">
            <a:avLst/>
          </a:prstGeom>
          <a:ln/>
        </p:spPr>
        <p:style>
          <a:lnRef idx="0">
            <a:schemeClr val="accent6"/>
          </a:lnRef>
          <a:fillRef idx="3">
            <a:schemeClr val="accent6"/>
          </a:fillRef>
          <a:effectRef idx="3">
            <a:schemeClr val="accent6"/>
          </a:effectRef>
          <a:fontRef idx="minor">
            <a:schemeClr val="lt1"/>
          </a:fontRef>
        </p:style>
        <p:txBody>
          <a:bodyPr>
            <a:spAutoFit/>
          </a:bodyPr>
          <a:lstStyle/>
          <a:p>
            <a:pPr algn="ctr">
              <a:defRPr/>
            </a:pPr>
            <a:r>
              <a:rPr lang="en-US" sz="2000" b="1" dirty="0"/>
              <a:t>Lý thuyết</a:t>
            </a:r>
          </a:p>
        </p:txBody>
      </p:sp>
      <p:sp>
        <p:nvSpPr>
          <p:cNvPr id="7" name="TextBox 6"/>
          <p:cNvSpPr txBox="1"/>
          <p:nvPr/>
        </p:nvSpPr>
        <p:spPr>
          <a:xfrm>
            <a:off x="5942261" y="5827712"/>
            <a:ext cx="1524000" cy="400110"/>
          </a:xfrm>
          <a:prstGeom prst="rect">
            <a:avLst/>
          </a:prstGeom>
        </p:spPr>
        <p:style>
          <a:lnRef idx="0">
            <a:schemeClr val="accent6"/>
          </a:lnRef>
          <a:fillRef idx="3">
            <a:schemeClr val="accent6"/>
          </a:fillRef>
          <a:effectRef idx="3">
            <a:schemeClr val="accent6"/>
          </a:effectRef>
          <a:fontRef idx="minor">
            <a:schemeClr val="lt1"/>
          </a:fontRef>
        </p:style>
        <p:txBody>
          <a:bodyPr>
            <a:spAutoFit/>
          </a:bodyPr>
          <a:lstStyle/>
          <a:p>
            <a:pPr algn="ctr">
              <a:defRPr/>
            </a:pPr>
            <a:r>
              <a:rPr lang="en-US" sz="2000" b="1" dirty="0"/>
              <a:t>Công cụ</a:t>
            </a:r>
          </a:p>
        </p:txBody>
      </p:sp>
      <p:sp>
        <p:nvSpPr>
          <p:cNvPr id="8" name="Rounded Rectangle 7"/>
          <p:cNvSpPr/>
          <p:nvPr/>
        </p:nvSpPr>
        <p:spPr>
          <a:xfrm>
            <a:off x="838200" y="1752600"/>
            <a:ext cx="3124200" cy="2627313"/>
          </a:xfrm>
          <a:prstGeom prst="roundRect">
            <a:avLst/>
          </a:prstGeom>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dirty="0"/>
          </a:p>
        </p:txBody>
      </p:sp>
      <p:sp>
        <p:nvSpPr>
          <p:cNvPr id="13" name="Rounded Rectangle 12"/>
          <p:cNvSpPr/>
          <p:nvPr/>
        </p:nvSpPr>
        <p:spPr>
          <a:xfrm>
            <a:off x="4724400" y="1752600"/>
            <a:ext cx="4038600" cy="2627313"/>
          </a:xfrm>
          <a:prstGeom prst="roundRect">
            <a:avLst/>
          </a:prstGeom>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dirty="0"/>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22375" y="1981200"/>
            <a:ext cx="235585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0"/>
          <p:cNvCxnSpPr/>
          <p:nvPr/>
        </p:nvCxnSpPr>
        <p:spPr>
          <a:xfrm>
            <a:off x="1295400" y="2971800"/>
            <a:ext cx="2209800" cy="0"/>
          </a:xfrm>
          <a:prstGeom prst="line">
            <a:avLst/>
          </a:prstGeom>
          <a:ln>
            <a:prstDash val="sysDash"/>
          </a:ln>
        </p:spPr>
        <p:style>
          <a:lnRef idx="1">
            <a:schemeClr val="dk1"/>
          </a:lnRef>
          <a:fillRef idx="0">
            <a:schemeClr val="dk1"/>
          </a:fillRef>
          <a:effectRef idx="0">
            <a:schemeClr val="dk1"/>
          </a:effectRef>
          <a:fontRef idx="minor">
            <a:schemeClr val="tx1"/>
          </a:fontRef>
        </p:style>
      </p:cxnSp>
      <p:pic>
        <p:nvPicPr>
          <p:cNvPr id="23" name="Picture 2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105400" y="1909763"/>
            <a:ext cx="757238"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105400" y="3621088"/>
            <a:ext cx="762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05400" y="2747963"/>
            <a:ext cx="757238"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 name="Straight Connector 25"/>
          <p:cNvCxnSpPr/>
          <p:nvPr/>
        </p:nvCxnSpPr>
        <p:spPr>
          <a:xfrm>
            <a:off x="5334000" y="2667000"/>
            <a:ext cx="2819400" cy="0"/>
          </a:xfrm>
          <a:prstGeom prst="line">
            <a:avLst/>
          </a:prstGeom>
          <a:ln>
            <a:prstDash val="sysDash"/>
          </a:ln>
        </p:spPr>
        <p:style>
          <a:lnRef idx="1">
            <a:schemeClr val="dk1"/>
          </a:lnRef>
          <a:fillRef idx="0">
            <a:schemeClr val="dk1"/>
          </a:fillRef>
          <a:effectRef idx="0">
            <a:schemeClr val="dk1"/>
          </a:effectRef>
          <a:fontRef idx="minor">
            <a:schemeClr val="tx1"/>
          </a:fontRef>
        </p:style>
      </p:cxnSp>
      <p:cxnSp>
        <p:nvCxnSpPr>
          <p:cNvPr id="27" name="Straight Connector 26"/>
          <p:cNvCxnSpPr/>
          <p:nvPr/>
        </p:nvCxnSpPr>
        <p:spPr>
          <a:xfrm>
            <a:off x="5334000" y="3505200"/>
            <a:ext cx="2819400" cy="0"/>
          </a:xfrm>
          <a:prstGeom prst="line">
            <a:avLst/>
          </a:prstGeom>
          <a:ln>
            <a:prstDash val="sysDash"/>
          </a:ln>
        </p:spPr>
        <p:style>
          <a:lnRef idx="1">
            <a:schemeClr val="dk1"/>
          </a:lnRef>
          <a:fillRef idx="0">
            <a:schemeClr val="dk1"/>
          </a:fillRef>
          <a:effectRef idx="0">
            <a:schemeClr val="dk1"/>
          </a:effectRef>
          <a:fontRef idx="minor">
            <a:schemeClr val="tx1"/>
          </a:fontRef>
        </p:style>
      </p:cxnSp>
      <p:sp>
        <p:nvSpPr>
          <p:cNvPr id="30" name="TextBox 29"/>
          <p:cNvSpPr txBox="1">
            <a:spLocks noChangeArrowheads="1"/>
          </p:cNvSpPr>
          <p:nvPr/>
        </p:nvSpPr>
        <p:spPr bwMode="auto">
          <a:xfrm>
            <a:off x="5942013" y="2103438"/>
            <a:ext cx="23637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900">
                <a:solidFill>
                  <a:srgbClr val="000066"/>
                </a:solidFill>
                <a:latin typeface="Arial" panose="020B0604020202020204" pitchFamily="34" charset="0"/>
              </a:defRPr>
            </a:lvl1pPr>
            <a:lvl2pPr marL="742950" indent="-285750">
              <a:spcBef>
                <a:spcPct val="20000"/>
              </a:spcBef>
              <a:buChar char="–"/>
              <a:defRPr sz="2600">
                <a:solidFill>
                  <a:srgbClr val="000066"/>
                </a:solidFill>
                <a:latin typeface="Arial" panose="020B0604020202020204" pitchFamily="34" charset="0"/>
              </a:defRPr>
            </a:lvl2pPr>
            <a:lvl3pPr marL="1143000" indent="-228600">
              <a:spcBef>
                <a:spcPct val="20000"/>
              </a:spcBef>
              <a:buChar char="•"/>
              <a:defRPr sz="2200">
                <a:solidFill>
                  <a:srgbClr val="000066"/>
                </a:solidFill>
                <a:latin typeface="Arial" panose="020B0604020202020204" pitchFamily="34" charset="0"/>
              </a:defRPr>
            </a:lvl3pPr>
            <a:lvl4pPr marL="1600200" indent="-228600">
              <a:spcBef>
                <a:spcPct val="20000"/>
              </a:spcBef>
              <a:buChar char="–"/>
              <a:defRPr>
                <a:solidFill>
                  <a:srgbClr val="000066"/>
                </a:solidFill>
                <a:latin typeface="Arial" panose="020B0604020202020204" pitchFamily="34" charset="0"/>
              </a:defRPr>
            </a:lvl4pPr>
            <a:lvl5pPr marL="2057400" indent="-228600">
              <a:spcBef>
                <a:spcPct val="20000"/>
              </a:spcBef>
              <a:buChar char="»"/>
              <a:defRPr>
                <a:solidFill>
                  <a:srgbClr val="000066"/>
                </a:solidFill>
                <a:latin typeface="Arial" panose="020B0604020202020204" pitchFamily="34" charset="0"/>
              </a:defRPr>
            </a:lvl5pPr>
            <a:lvl6pPr marL="2514600" indent="-228600" eaLnBrk="0" fontAlgn="base" hangingPunct="0">
              <a:spcBef>
                <a:spcPct val="20000"/>
              </a:spcBef>
              <a:spcAft>
                <a:spcPct val="0"/>
              </a:spcAft>
              <a:buChar char="»"/>
              <a:defRPr>
                <a:solidFill>
                  <a:srgbClr val="000066"/>
                </a:solidFill>
                <a:latin typeface="Arial" panose="020B0604020202020204" pitchFamily="34" charset="0"/>
              </a:defRPr>
            </a:lvl6pPr>
            <a:lvl7pPr marL="2971800" indent="-228600" eaLnBrk="0" fontAlgn="base" hangingPunct="0">
              <a:spcBef>
                <a:spcPct val="20000"/>
              </a:spcBef>
              <a:spcAft>
                <a:spcPct val="0"/>
              </a:spcAft>
              <a:buChar char="»"/>
              <a:defRPr>
                <a:solidFill>
                  <a:srgbClr val="000066"/>
                </a:solidFill>
                <a:latin typeface="Arial" panose="020B0604020202020204" pitchFamily="34" charset="0"/>
              </a:defRPr>
            </a:lvl7pPr>
            <a:lvl8pPr marL="3429000" indent="-228600" eaLnBrk="0" fontAlgn="base" hangingPunct="0">
              <a:spcBef>
                <a:spcPct val="20000"/>
              </a:spcBef>
              <a:spcAft>
                <a:spcPct val="0"/>
              </a:spcAft>
              <a:buChar char="»"/>
              <a:defRPr>
                <a:solidFill>
                  <a:srgbClr val="000066"/>
                </a:solidFill>
                <a:latin typeface="Arial" panose="020B0604020202020204" pitchFamily="34" charset="0"/>
              </a:defRPr>
            </a:lvl8pPr>
            <a:lvl9pPr marL="3886200" indent="-228600" eaLnBrk="0" fontAlgn="base" hangingPunct="0">
              <a:spcBef>
                <a:spcPct val="20000"/>
              </a:spcBef>
              <a:spcAft>
                <a:spcPct val="0"/>
              </a:spcAft>
              <a:buChar char="»"/>
              <a:defRPr>
                <a:solidFill>
                  <a:srgbClr val="000066"/>
                </a:solidFill>
                <a:latin typeface="Arial" panose="020B0604020202020204" pitchFamily="34" charset="0"/>
              </a:defRPr>
            </a:lvl9pPr>
          </a:lstStyle>
          <a:p>
            <a:pPr>
              <a:spcBef>
                <a:spcPct val="0"/>
              </a:spcBef>
              <a:buFontTx/>
              <a:buNone/>
            </a:pPr>
            <a:r>
              <a:rPr lang="en-US" altLang="en-US" sz="1800" b="1">
                <a:solidFill>
                  <a:schemeClr val="tx1"/>
                </a:solidFill>
              </a:rPr>
              <a:t>Visual Studio 2012</a:t>
            </a:r>
          </a:p>
        </p:txBody>
      </p:sp>
      <p:sp>
        <p:nvSpPr>
          <p:cNvPr id="31" name="TextBox 30"/>
          <p:cNvSpPr txBox="1">
            <a:spLocks noChangeArrowheads="1"/>
          </p:cNvSpPr>
          <p:nvPr/>
        </p:nvSpPr>
        <p:spPr bwMode="auto">
          <a:xfrm>
            <a:off x="5942013" y="2943225"/>
            <a:ext cx="26654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900">
                <a:solidFill>
                  <a:srgbClr val="000066"/>
                </a:solidFill>
                <a:latin typeface="Arial" panose="020B0604020202020204" pitchFamily="34" charset="0"/>
              </a:defRPr>
            </a:lvl1pPr>
            <a:lvl2pPr marL="742950" indent="-285750">
              <a:spcBef>
                <a:spcPct val="20000"/>
              </a:spcBef>
              <a:buChar char="–"/>
              <a:defRPr sz="2600">
                <a:solidFill>
                  <a:srgbClr val="000066"/>
                </a:solidFill>
                <a:latin typeface="Arial" panose="020B0604020202020204" pitchFamily="34" charset="0"/>
              </a:defRPr>
            </a:lvl2pPr>
            <a:lvl3pPr marL="1143000" indent="-228600">
              <a:spcBef>
                <a:spcPct val="20000"/>
              </a:spcBef>
              <a:buChar char="•"/>
              <a:defRPr sz="2200">
                <a:solidFill>
                  <a:srgbClr val="000066"/>
                </a:solidFill>
                <a:latin typeface="Arial" panose="020B0604020202020204" pitchFamily="34" charset="0"/>
              </a:defRPr>
            </a:lvl3pPr>
            <a:lvl4pPr marL="1600200" indent="-228600">
              <a:spcBef>
                <a:spcPct val="20000"/>
              </a:spcBef>
              <a:buChar char="–"/>
              <a:defRPr>
                <a:solidFill>
                  <a:srgbClr val="000066"/>
                </a:solidFill>
                <a:latin typeface="Arial" panose="020B0604020202020204" pitchFamily="34" charset="0"/>
              </a:defRPr>
            </a:lvl4pPr>
            <a:lvl5pPr marL="2057400" indent="-228600">
              <a:spcBef>
                <a:spcPct val="20000"/>
              </a:spcBef>
              <a:buChar char="»"/>
              <a:defRPr>
                <a:solidFill>
                  <a:srgbClr val="000066"/>
                </a:solidFill>
                <a:latin typeface="Arial" panose="020B0604020202020204" pitchFamily="34" charset="0"/>
              </a:defRPr>
            </a:lvl5pPr>
            <a:lvl6pPr marL="2514600" indent="-228600" eaLnBrk="0" fontAlgn="base" hangingPunct="0">
              <a:spcBef>
                <a:spcPct val="20000"/>
              </a:spcBef>
              <a:spcAft>
                <a:spcPct val="0"/>
              </a:spcAft>
              <a:buChar char="»"/>
              <a:defRPr>
                <a:solidFill>
                  <a:srgbClr val="000066"/>
                </a:solidFill>
                <a:latin typeface="Arial" panose="020B0604020202020204" pitchFamily="34" charset="0"/>
              </a:defRPr>
            </a:lvl6pPr>
            <a:lvl7pPr marL="2971800" indent="-228600" eaLnBrk="0" fontAlgn="base" hangingPunct="0">
              <a:spcBef>
                <a:spcPct val="20000"/>
              </a:spcBef>
              <a:spcAft>
                <a:spcPct val="0"/>
              </a:spcAft>
              <a:buChar char="»"/>
              <a:defRPr>
                <a:solidFill>
                  <a:srgbClr val="000066"/>
                </a:solidFill>
                <a:latin typeface="Arial" panose="020B0604020202020204" pitchFamily="34" charset="0"/>
              </a:defRPr>
            </a:lvl7pPr>
            <a:lvl8pPr marL="3429000" indent="-228600" eaLnBrk="0" fontAlgn="base" hangingPunct="0">
              <a:spcBef>
                <a:spcPct val="20000"/>
              </a:spcBef>
              <a:spcAft>
                <a:spcPct val="0"/>
              </a:spcAft>
              <a:buChar char="»"/>
              <a:defRPr>
                <a:solidFill>
                  <a:srgbClr val="000066"/>
                </a:solidFill>
                <a:latin typeface="Arial" panose="020B0604020202020204" pitchFamily="34" charset="0"/>
              </a:defRPr>
            </a:lvl8pPr>
            <a:lvl9pPr marL="3886200" indent="-228600" eaLnBrk="0" fontAlgn="base" hangingPunct="0">
              <a:spcBef>
                <a:spcPct val="20000"/>
              </a:spcBef>
              <a:spcAft>
                <a:spcPct val="0"/>
              </a:spcAft>
              <a:buChar char="»"/>
              <a:defRPr>
                <a:solidFill>
                  <a:srgbClr val="000066"/>
                </a:solidFill>
                <a:latin typeface="Arial" panose="020B0604020202020204" pitchFamily="34" charset="0"/>
              </a:defRPr>
            </a:lvl9pPr>
          </a:lstStyle>
          <a:p>
            <a:pPr>
              <a:spcBef>
                <a:spcPct val="0"/>
              </a:spcBef>
              <a:buFontTx/>
              <a:buNone/>
            </a:pPr>
            <a:r>
              <a:rPr lang="en-US" altLang="en-US" sz="1800" b="1" dirty="0">
                <a:solidFill>
                  <a:schemeClr val="tx1"/>
                </a:solidFill>
              </a:rPr>
              <a:t>Adobe Photoshop </a:t>
            </a:r>
            <a:r>
              <a:rPr lang="en-US" altLang="en-US" sz="1800" b="1" dirty="0" smtClean="0">
                <a:solidFill>
                  <a:schemeClr val="tx1"/>
                </a:solidFill>
              </a:rPr>
              <a:t>CS5</a:t>
            </a:r>
            <a:endParaRPr lang="en-US" altLang="en-US" sz="1800" b="1" dirty="0">
              <a:solidFill>
                <a:schemeClr val="tx1"/>
              </a:solidFill>
            </a:endParaRPr>
          </a:p>
        </p:txBody>
      </p:sp>
      <p:sp>
        <p:nvSpPr>
          <p:cNvPr id="32" name="TextBox 31"/>
          <p:cNvSpPr txBox="1">
            <a:spLocks noChangeArrowheads="1"/>
          </p:cNvSpPr>
          <p:nvPr/>
        </p:nvSpPr>
        <p:spPr bwMode="auto">
          <a:xfrm>
            <a:off x="5942013" y="3759200"/>
            <a:ext cx="23637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900">
                <a:solidFill>
                  <a:srgbClr val="000066"/>
                </a:solidFill>
                <a:latin typeface="Arial" panose="020B0604020202020204" pitchFamily="34" charset="0"/>
              </a:defRPr>
            </a:lvl1pPr>
            <a:lvl2pPr marL="742950" indent="-285750">
              <a:spcBef>
                <a:spcPct val="20000"/>
              </a:spcBef>
              <a:buChar char="–"/>
              <a:defRPr sz="2600">
                <a:solidFill>
                  <a:srgbClr val="000066"/>
                </a:solidFill>
                <a:latin typeface="Arial" panose="020B0604020202020204" pitchFamily="34" charset="0"/>
              </a:defRPr>
            </a:lvl2pPr>
            <a:lvl3pPr marL="1143000" indent="-228600">
              <a:spcBef>
                <a:spcPct val="20000"/>
              </a:spcBef>
              <a:buChar char="•"/>
              <a:defRPr sz="2200">
                <a:solidFill>
                  <a:srgbClr val="000066"/>
                </a:solidFill>
                <a:latin typeface="Arial" panose="020B0604020202020204" pitchFamily="34" charset="0"/>
              </a:defRPr>
            </a:lvl3pPr>
            <a:lvl4pPr marL="1600200" indent="-228600">
              <a:spcBef>
                <a:spcPct val="20000"/>
              </a:spcBef>
              <a:buChar char="–"/>
              <a:defRPr>
                <a:solidFill>
                  <a:srgbClr val="000066"/>
                </a:solidFill>
                <a:latin typeface="Arial" panose="020B0604020202020204" pitchFamily="34" charset="0"/>
              </a:defRPr>
            </a:lvl4pPr>
            <a:lvl5pPr marL="2057400" indent="-228600">
              <a:spcBef>
                <a:spcPct val="20000"/>
              </a:spcBef>
              <a:buChar char="»"/>
              <a:defRPr>
                <a:solidFill>
                  <a:srgbClr val="000066"/>
                </a:solidFill>
                <a:latin typeface="Arial" panose="020B0604020202020204" pitchFamily="34" charset="0"/>
              </a:defRPr>
            </a:lvl5pPr>
            <a:lvl6pPr marL="2514600" indent="-228600" eaLnBrk="0" fontAlgn="base" hangingPunct="0">
              <a:spcBef>
                <a:spcPct val="20000"/>
              </a:spcBef>
              <a:spcAft>
                <a:spcPct val="0"/>
              </a:spcAft>
              <a:buChar char="»"/>
              <a:defRPr>
                <a:solidFill>
                  <a:srgbClr val="000066"/>
                </a:solidFill>
                <a:latin typeface="Arial" panose="020B0604020202020204" pitchFamily="34" charset="0"/>
              </a:defRPr>
            </a:lvl6pPr>
            <a:lvl7pPr marL="2971800" indent="-228600" eaLnBrk="0" fontAlgn="base" hangingPunct="0">
              <a:spcBef>
                <a:spcPct val="20000"/>
              </a:spcBef>
              <a:spcAft>
                <a:spcPct val="0"/>
              </a:spcAft>
              <a:buChar char="»"/>
              <a:defRPr>
                <a:solidFill>
                  <a:srgbClr val="000066"/>
                </a:solidFill>
                <a:latin typeface="Arial" panose="020B0604020202020204" pitchFamily="34" charset="0"/>
              </a:defRPr>
            </a:lvl7pPr>
            <a:lvl8pPr marL="3429000" indent="-228600" eaLnBrk="0" fontAlgn="base" hangingPunct="0">
              <a:spcBef>
                <a:spcPct val="20000"/>
              </a:spcBef>
              <a:spcAft>
                <a:spcPct val="0"/>
              </a:spcAft>
              <a:buChar char="»"/>
              <a:defRPr>
                <a:solidFill>
                  <a:srgbClr val="000066"/>
                </a:solidFill>
                <a:latin typeface="Arial" panose="020B0604020202020204" pitchFamily="34" charset="0"/>
              </a:defRPr>
            </a:lvl8pPr>
            <a:lvl9pPr marL="3886200" indent="-228600" eaLnBrk="0" fontAlgn="base" hangingPunct="0">
              <a:spcBef>
                <a:spcPct val="20000"/>
              </a:spcBef>
              <a:spcAft>
                <a:spcPct val="0"/>
              </a:spcAft>
              <a:buChar char="»"/>
              <a:defRPr>
                <a:solidFill>
                  <a:srgbClr val="000066"/>
                </a:solidFill>
                <a:latin typeface="Arial" panose="020B0604020202020204" pitchFamily="34" charset="0"/>
              </a:defRPr>
            </a:lvl9pPr>
          </a:lstStyle>
          <a:p>
            <a:pPr>
              <a:spcBef>
                <a:spcPct val="0"/>
              </a:spcBef>
              <a:buFontTx/>
              <a:buNone/>
            </a:pPr>
            <a:r>
              <a:rPr lang="en-US" altLang="en-US" sz="1800" b="1">
                <a:solidFill>
                  <a:schemeClr val="tx1"/>
                </a:solidFill>
              </a:rPr>
              <a:t>PowerDesigner 15.2</a:t>
            </a:r>
          </a:p>
        </p:txBody>
      </p:sp>
      <p:pic>
        <p:nvPicPr>
          <p:cNvPr id="28" name="Picture 27"/>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68475" y="3049588"/>
            <a:ext cx="1100138" cy="121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53" presetClass="entr" presetSubtype="16"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500" fill="hold"/>
                                        <p:tgtEl>
                                          <p:spTgt spid="14"/>
                                        </p:tgtEl>
                                        <p:attrNameLst>
                                          <p:attrName>ppt_w</p:attrName>
                                        </p:attrNameLst>
                                      </p:cBhvr>
                                      <p:tavLst>
                                        <p:tav tm="0">
                                          <p:val>
                                            <p:fltVal val="0"/>
                                          </p:val>
                                        </p:tav>
                                        <p:tav tm="100000">
                                          <p:val>
                                            <p:strVal val="#ppt_w"/>
                                          </p:val>
                                        </p:tav>
                                      </p:tavLst>
                                    </p:anim>
                                    <p:anim calcmode="lin" valueType="num">
                                      <p:cBhvr>
                                        <p:cTn id="25" dur="500" fill="hold"/>
                                        <p:tgtEl>
                                          <p:spTgt spid="14"/>
                                        </p:tgtEl>
                                        <p:attrNameLst>
                                          <p:attrName>ppt_h</p:attrName>
                                        </p:attrNameLst>
                                      </p:cBhvr>
                                      <p:tavLst>
                                        <p:tav tm="0">
                                          <p:val>
                                            <p:fltVal val="0"/>
                                          </p:val>
                                        </p:tav>
                                        <p:tav tm="100000">
                                          <p:val>
                                            <p:strVal val="#ppt_h"/>
                                          </p:val>
                                        </p:tav>
                                      </p:tavLst>
                                    </p:anim>
                                    <p:animEffect transition="in" filter="fade">
                                      <p:cBhvr>
                                        <p:cTn id="26" dur="500"/>
                                        <p:tgtEl>
                                          <p:spTgt spid="14"/>
                                        </p:tgtEl>
                                      </p:cBhvr>
                                    </p:animEffect>
                                  </p:childTnLst>
                                </p:cTn>
                              </p:par>
                              <p:par>
                                <p:cTn id="27" presetID="53" presetClass="entr" presetSubtype="16"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fltVal val="0"/>
                                          </p:val>
                                        </p:tav>
                                        <p:tav tm="100000">
                                          <p:val>
                                            <p:strVal val="#ppt_h"/>
                                          </p:val>
                                        </p:tav>
                                      </p:tavLst>
                                    </p:anim>
                                    <p:animEffect transition="in" filter="fade">
                                      <p:cBhvr>
                                        <p:cTn id="31" dur="500"/>
                                        <p:tgtEl>
                                          <p:spTgt spid="21"/>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42" presetClass="entr" presetSubtype="0"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1000"/>
                                        <p:tgtEl>
                                          <p:spTgt spid="5"/>
                                        </p:tgtEl>
                                      </p:cBhvr>
                                    </p:animEffect>
                                    <p:anim calcmode="lin" valueType="num">
                                      <p:cBhvr>
                                        <p:cTn id="37" dur="1000" fill="hold"/>
                                        <p:tgtEl>
                                          <p:spTgt spid="5"/>
                                        </p:tgtEl>
                                        <p:attrNameLst>
                                          <p:attrName>ppt_x</p:attrName>
                                        </p:attrNameLst>
                                      </p:cBhvr>
                                      <p:tavLst>
                                        <p:tav tm="0">
                                          <p:val>
                                            <p:strVal val="#ppt_x"/>
                                          </p:val>
                                        </p:tav>
                                        <p:tav tm="100000">
                                          <p:val>
                                            <p:strVal val="#ppt_x"/>
                                          </p:val>
                                        </p:tav>
                                      </p:tavLst>
                                    </p:anim>
                                    <p:anim calcmode="lin" valueType="num">
                                      <p:cBhvr>
                                        <p:cTn id="38" dur="1000" fill="hold"/>
                                        <p:tgtEl>
                                          <p:spTgt spid="5"/>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1000"/>
                                        <p:tgtEl>
                                          <p:spTgt spid="7"/>
                                        </p:tgtEl>
                                      </p:cBhvr>
                                    </p:animEffect>
                                    <p:anim calcmode="lin" valueType="num">
                                      <p:cBhvr>
                                        <p:cTn id="42" dur="1000" fill="hold"/>
                                        <p:tgtEl>
                                          <p:spTgt spid="7"/>
                                        </p:tgtEl>
                                        <p:attrNameLst>
                                          <p:attrName>ppt_x</p:attrName>
                                        </p:attrNameLst>
                                      </p:cBhvr>
                                      <p:tavLst>
                                        <p:tav tm="0">
                                          <p:val>
                                            <p:strVal val="#ppt_x"/>
                                          </p:val>
                                        </p:tav>
                                        <p:tav tm="100000">
                                          <p:val>
                                            <p:strVal val="#ppt_x"/>
                                          </p:val>
                                        </p:tav>
                                      </p:tavLst>
                                    </p:anim>
                                    <p:anim calcmode="lin" valueType="num">
                                      <p:cBhvr>
                                        <p:cTn id="4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53" presetClass="entr" presetSubtype="16" fill="hold" grpId="0" nodeType="clickEffect">
                                  <p:stCondLst>
                                    <p:cond delay="0"/>
                                  </p:stCondLst>
                                  <p:childTnLst>
                                    <p:set>
                                      <p:cBhvr>
                                        <p:cTn id="52" dur="1" fill="hold">
                                          <p:stCondLst>
                                            <p:cond delay="0"/>
                                          </p:stCondLst>
                                        </p:cTn>
                                        <p:tgtEl>
                                          <p:spTgt spid="30"/>
                                        </p:tgtEl>
                                        <p:attrNameLst>
                                          <p:attrName>style.visibility</p:attrName>
                                        </p:attrNameLst>
                                      </p:cBhvr>
                                      <p:to>
                                        <p:strVal val="visible"/>
                                      </p:to>
                                    </p:set>
                                    <p:anim calcmode="lin" valueType="num">
                                      <p:cBhvr>
                                        <p:cTn id="53" dur="500" fill="hold"/>
                                        <p:tgtEl>
                                          <p:spTgt spid="30"/>
                                        </p:tgtEl>
                                        <p:attrNameLst>
                                          <p:attrName>ppt_w</p:attrName>
                                        </p:attrNameLst>
                                      </p:cBhvr>
                                      <p:tavLst>
                                        <p:tav tm="0">
                                          <p:val>
                                            <p:fltVal val="0"/>
                                          </p:val>
                                        </p:tav>
                                        <p:tav tm="100000">
                                          <p:val>
                                            <p:strVal val="#ppt_w"/>
                                          </p:val>
                                        </p:tav>
                                      </p:tavLst>
                                    </p:anim>
                                    <p:anim calcmode="lin" valueType="num">
                                      <p:cBhvr>
                                        <p:cTn id="54" dur="500" fill="hold"/>
                                        <p:tgtEl>
                                          <p:spTgt spid="30"/>
                                        </p:tgtEl>
                                        <p:attrNameLst>
                                          <p:attrName>ppt_h</p:attrName>
                                        </p:attrNameLst>
                                      </p:cBhvr>
                                      <p:tavLst>
                                        <p:tav tm="0">
                                          <p:val>
                                            <p:fltVal val="0"/>
                                          </p:val>
                                        </p:tav>
                                        <p:tav tm="100000">
                                          <p:val>
                                            <p:strVal val="#ppt_h"/>
                                          </p:val>
                                        </p:tav>
                                      </p:tavLst>
                                    </p:anim>
                                    <p:animEffect transition="in" filter="fade">
                                      <p:cBhvr>
                                        <p:cTn id="55" dur="500"/>
                                        <p:tgtEl>
                                          <p:spTgt spid="30"/>
                                        </p:tgtEl>
                                      </p:cBhvr>
                                    </p:animEffect>
                                  </p:childTnLst>
                                </p:cTn>
                              </p:par>
                              <p:par>
                                <p:cTn id="56" presetID="53" presetClass="entr" presetSubtype="16" fill="hold" nodeType="withEffect">
                                  <p:stCondLst>
                                    <p:cond delay="0"/>
                                  </p:stCondLst>
                                  <p:childTnLst>
                                    <p:set>
                                      <p:cBhvr>
                                        <p:cTn id="57" dur="1" fill="hold">
                                          <p:stCondLst>
                                            <p:cond delay="0"/>
                                          </p:stCondLst>
                                        </p:cTn>
                                        <p:tgtEl>
                                          <p:spTgt spid="23"/>
                                        </p:tgtEl>
                                        <p:attrNameLst>
                                          <p:attrName>style.visibility</p:attrName>
                                        </p:attrNameLst>
                                      </p:cBhvr>
                                      <p:to>
                                        <p:strVal val="visible"/>
                                      </p:to>
                                    </p:set>
                                    <p:anim calcmode="lin" valueType="num">
                                      <p:cBhvr>
                                        <p:cTn id="58" dur="500" fill="hold"/>
                                        <p:tgtEl>
                                          <p:spTgt spid="23"/>
                                        </p:tgtEl>
                                        <p:attrNameLst>
                                          <p:attrName>ppt_w</p:attrName>
                                        </p:attrNameLst>
                                      </p:cBhvr>
                                      <p:tavLst>
                                        <p:tav tm="0">
                                          <p:val>
                                            <p:fltVal val="0"/>
                                          </p:val>
                                        </p:tav>
                                        <p:tav tm="100000">
                                          <p:val>
                                            <p:strVal val="#ppt_w"/>
                                          </p:val>
                                        </p:tav>
                                      </p:tavLst>
                                    </p:anim>
                                    <p:anim calcmode="lin" valueType="num">
                                      <p:cBhvr>
                                        <p:cTn id="59" dur="500" fill="hold"/>
                                        <p:tgtEl>
                                          <p:spTgt spid="23"/>
                                        </p:tgtEl>
                                        <p:attrNameLst>
                                          <p:attrName>ppt_h</p:attrName>
                                        </p:attrNameLst>
                                      </p:cBhvr>
                                      <p:tavLst>
                                        <p:tav tm="0">
                                          <p:val>
                                            <p:fltVal val="0"/>
                                          </p:val>
                                        </p:tav>
                                        <p:tav tm="100000">
                                          <p:val>
                                            <p:strVal val="#ppt_h"/>
                                          </p:val>
                                        </p:tav>
                                      </p:tavLst>
                                    </p:anim>
                                    <p:animEffect transition="in" filter="fade">
                                      <p:cBhvr>
                                        <p:cTn id="60" dur="500"/>
                                        <p:tgtEl>
                                          <p:spTgt spid="23"/>
                                        </p:tgtEl>
                                      </p:cBhvr>
                                    </p:animEffect>
                                  </p:childTnLst>
                                </p:cTn>
                              </p:par>
                              <p:par>
                                <p:cTn id="61" presetID="53" presetClass="entr" presetSubtype="16"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anim calcmode="lin" valueType="num">
                                      <p:cBhvr>
                                        <p:cTn id="63" dur="500" fill="hold"/>
                                        <p:tgtEl>
                                          <p:spTgt spid="25"/>
                                        </p:tgtEl>
                                        <p:attrNameLst>
                                          <p:attrName>ppt_w</p:attrName>
                                        </p:attrNameLst>
                                      </p:cBhvr>
                                      <p:tavLst>
                                        <p:tav tm="0">
                                          <p:val>
                                            <p:fltVal val="0"/>
                                          </p:val>
                                        </p:tav>
                                        <p:tav tm="100000">
                                          <p:val>
                                            <p:strVal val="#ppt_w"/>
                                          </p:val>
                                        </p:tav>
                                      </p:tavLst>
                                    </p:anim>
                                    <p:anim calcmode="lin" valueType="num">
                                      <p:cBhvr>
                                        <p:cTn id="64" dur="500" fill="hold"/>
                                        <p:tgtEl>
                                          <p:spTgt spid="25"/>
                                        </p:tgtEl>
                                        <p:attrNameLst>
                                          <p:attrName>ppt_h</p:attrName>
                                        </p:attrNameLst>
                                      </p:cBhvr>
                                      <p:tavLst>
                                        <p:tav tm="0">
                                          <p:val>
                                            <p:fltVal val="0"/>
                                          </p:val>
                                        </p:tav>
                                        <p:tav tm="100000">
                                          <p:val>
                                            <p:strVal val="#ppt_h"/>
                                          </p:val>
                                        </p:tav>
                                      </p:tavLst>
                                    </p:anim>
                                    <p:animEffect transition="in" filter="fade">
                                      <p:cBhvr>
                                        <p:cTn id="65" dur="500"/>
                                        <p:tgtEl>
                                          <p:spTgt spid="25"/>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31"/>
                                        </p:tgtEl>
                                        <p:attrNameLst>
                                          <p:attrName>style.visibility</p:attrName>
                                        </p:attrNameLst>
                                      </p:cBhvr>
                                      <p:to>
                                        <p:strVal val="visible"/>
                                      </p:to>
                                    </p:set>
                                    <p:anim calcmode="lin" valueType="num">
                                      <p:cBhvr>
                                        <p:cTn id="68" dur="500" fill="hold"/>
                                        <p:tgtEl>
                                          <p:spTgt spid="31"/>
                                        </p:tgtEl>
                                        <p:attrNameLst>
                                          <p:attrName>ppt_w</p:attrName>
                                        </p:attrNameLst>
                                      </p:cBhvr>
                                      <p:tavLst>
                                        <p:tav tm="0">
                                          <p:val>
                                            <p:fltVal val="0"/>
                                          </p:val>
                                        </p:tav>
                                        <p:tav tm="100000">
                                          <p:val>
                                            <p:strVal val="#ppt_w"/>
                                          </p:val>
                                        </p:tav>
                                      </p:tavLst>
                                    </p:anim>
                                    <p:anim calcmode="lin" valueType="num">
                                      <p:cBhvr>
                                        <p:cTn id="69" dur="500" fill="hold"/>
                                        <p:tgtEl>
                                          <p:spTgt spid="31"/>
                                        </p:tgtEl>
                                        <p:attrNameLst>
                                          <p:attrName>ppt_h</p:attrName>
                                        </p:attrNameLst>
                                      </p:cBhvr>
                                      <p:tavLst>
                                        <p:tav tm="0">
                                          <p:val>
                                            <p:fltVal val="0"/>
                                          </p:val>
                                        </p:tav>
                                        <p:tav tm="100000">
                                          <p:val>
                                            <p:strVal val="#ppt_h"/>
                                          </p:val>
                                        </p:tav>
                                      </p:tavLst>
                                    </p:anim>
                                    <p:animEffect transition="in" filter="fade">
                                      <p:cBhvr>
                                        <p:cTn id="70" dur="500"/>
                                        <p:tgtEl>
                                          <p:spTgt spid="31"/>
                                        </p:tgtEl>
                                      </p:cBhvr>
                                    </p:animEffect>
                                  </p:childTnLst>
                                </p:cTn>
                              </p:par>
                              <p:par>
                                <p:cTn id="71" presetID="53" presetClass="entr" presetSubtype="16" fill="hold" grpId="0" nodeType="withEffect">
                                  <p:stCondLst>
                                    <p:cond delay="0"/>
                                  </p:stCondLst>
                                  <p:childTnLst>
                                    <p:set>
                                      <p:cBhvr>
                                        <p:cTn id="72" dur="1" fill="hold">
                                          <p:stCondLst>
                                            <p:cond delay="0"/>
                                          </p:stCondLst>
                                        </p:cTn>
                                        <p:tgtEl>
                                          <p:spTgt spid="32"/>
                                        </p:tgtEl>
                                        <p:attrNameLst>
                                          <p:attrName>style.visibility</p:attrName>
                                        </p:attrNameLst>
                                      </p:cBhvr>
                                      <p:to>
                                        <p:strVal val="visible"/>
                                      </p:to>
                                    </p:set>
                                    <p:anim calcmode="lin" valueType="num">
                                      <p:cBhvr>
                                        <p:cTn id="73" dur="500" fill="hold"/>
                                        <p:tgtEl>
                                          <p:spTgt spid="32"/>
                                        </p:tgtEl>
                                        <p:attrNameLst>
                                          <p:attrName>ppt_w</p:attrName>
                                        </p:attrNameLst>
                                      </p:cBhvr>
                                      <p:tavLst>
                                        <p:tav tm="0">
                                          <p:val>
                                            <p:fltVal val="0"/>
                                          </p:val>
                                        </p:tav>
                                        <p:tav tm="100000">
                                          <p:val>
                                            <p:strVal val="#ppt_w"/>
                                          </p:val>
                                        </p:tav>
                                      </p:tavLst>
                                    </p:anim>
                                    <p:anim calcmode="lin" valueType="num">
                                      <p:cBhvr>
                                        <p:cTn id="74" dur="500" fill="hold"/>
                                        <p:tgtEl>
                                          <p:spTgt spid="32"/>
                                        </p:tgtEl>
                                        <p:attrNameLst>
                                          <p:attrName>ppt_h</p:attrName>
                                        </p:attrNameLst>
                                      </p:cBhvr>
                                      <p:tavLst>
                                        <p:tav tm="0">
                                          <p:val>
                                            <p:fltVal val="0"/>
                                          </p:val>
                                        </p:tav>
                                        <p:tav tm="100000">
                                          <p:val>
                                            <p:strVal val="#ppt_h"/>
                                          </p:val>
                                        </p:tav>
                                      </p:tavLst>
                                    </p:anim>
                                    <p:animEffect transition="in" filter="fade">
                                      <p:cBhvr>
                                        <p:cTn id="75" dur="500"/>
                                        <p:tgtEl>
                                          <p:spTgt spid="32"/>
                                        </p:tgtEl>
                                      </p:cBhvr>
                                    </p:animEffect>
                                  </p:childTnLst>
                                </p:cTn>
                              </p:par>
                              <p:par>
                                <p:cTn id="76" presetID="53" presetClass="entr" presetSubtype="16" fill="hold" nodeType="withEffect">
                                  <p:stCondLst>
                                    <p:cond delay="0"/>
                                  </p:stCondLst>
                                  <p:childTnLst>
                                    <p:set>
                                      <p:cBhvr>
                                        <p:cTn id="77" dur="1" fill="hold">
                                          <p:stCondLst>
                                            <p:cond delay="0"/>
                                          </p:stCondLst>
                                        </p:cTn>
                                        <p:tgtEl>
                                          <p:spTgt spid="24"/>
                                        </p:tgtEl>
                                        <p:attrNameLst>
                                          <p:attrName>style.visibility</p:attrName>
                                        </p:attrNameLst>
                                      </p:cBhvr>
                                      <p:to>
                                        <p:strVal val="visible"/>
                                      </p:to>
                                    </p:set>
                                    <p:anim calcmode="lin" valueType="num">
                                      <p:cBhvr>
                                        <p:cTn id="78" dur="500" fill="hold"/>
                                        <p:tgtEl>
                                          <p:spTgt spid="24"/>
                                        </p:tgtEl>
                                        <p:attrNameLst>
                                          <p:attrName>ppt_w</p:attrName>
                                        </p:attrNameLst>
                                      </p:cBhvr>
                                      <p:tavLst>
                                        <p:tav tm="0">
                                          <p:val>
                                            <p:fltVal val="0"/>
                                          </p:val>
                                        </p:tav>
                                        <p:tav tm="100000">
                                          <p:val>
                                            <p:strVal val="#ppt_w"/>
                                          </p:val>
                                        </p:tav>
                                      </p:tavLst>
                                    </p:anim>
                                    <p:anim calcmode="lin" valueType="num">
                                      <p:cBhvr>
                                        <p:cTn id="79" dur="500" fill="hold"/>
                                        <p:tgtEl>
                                          <p:spTgt spid="24"/>
                                        </p:tgtEl>
                                        <p:attrNameLst>
                                          <p:attrName>ppt_h</p:attrName>
                                        </p:attrNameLst>
                                      </p:cBhvr>
                                      <p:tavLst>
                                        <p:tav tm="0">
                                          <p:val>
                                            <p:fltVal val="0"/>
                                          </p:val>
                                        </p:tav>
                                        <p:tav tm="100000">
                                          <p:val>
                                            <p:strVal val="#ppt_h"/>
                                          </p:val>
                                        </p:tav>
                                      </p:tavLst>
                                    </p:anim>
                                    <p:animEffect transition="in" filter="fade">
                                      <p:cBhvr>
                                        <p:cTn id="80" dur="500"/>
                                        <p:tgtEl>
                                          <p:spTgt spid="24"/>
                                        </p:tgtEl>
                                      </p:cBhvr>
                                    </p:animEffect>
                                  </p:childTnLst>
                                </p:cTn>
                              </p:par>
                              <p:par>
                                <p:cTn id="81" presetID="53" presetClass="entr" presetSubtype="16" fill="hold" nodeType="withEffect">
                                  <p:stCondLst>
                                    <p:cond delay="0"/>
                                  </p:stCondLst>
                                  <p:childTnLst>
                                    <p:set>
                                      <p:cBhvr>
                                        <p:cTn id="82" dur="1" fill="hold">
                                          <p:stCondLst>
                                            <p:cond delay="0"/>
                                          </p:stCondLst>
                                        </p:cTn>
                                        <p:tgtEl>
                                          <p:spTgt spid="27"/>
                                        </p:tgtEl>
                                        <p:attrNameLst>
                                          <p:attrName>style.visibility</p:attrName>
                                        </p:attrNameLst>
                                      </p:cBhvr>
                                      <p:to>
                                        <p:strVal val="visible"/>
                                      </p:to>
                                    </p:set>
                                    <p:anim calcmode="lin" valueType="num">
                                      <p:cBhvr>
                                        <p:cTn id="83" dur="500" fill="hold"/>
                                        <p:tgtEl>
                                          <p:spTgt spid="27"/>
                                        </p:tgtEl>
                                        <p:attrNameLst>
                                          <p:attrName>ppt_w</p:attrName>
                                        </p:attrNameLst>
                                      </p:cBhvr>
                                      <p:tavLst>
                                        <p:tav tm="0">
                                          <p:val>
                                            <p:fltVal val="0"/>
                                          </p:val>
                                        </p:tav>
                                        <p:tav tm="100000">
                                          <p:val>
                                            <p:strVal val="#ppt_w"/>
                                          </p:val>
                                        </p:tav>
                                      </p:tavLst>
                                    </p:anim>
                                    <p:anim calcmode="lin" valueType="num">
                                      <p:cBhvr>
                                        <p:cTn id="84" dur="500" fill="hold"/>
                                        <p:tgtEl>
                                          <p:spTgt spid="27"/>
                                        </p:tgtEl>
                                        <p:attrNameLst>
                                          <p:attrName>ppt_h</p:attrName>
                                        </p:attrNameLst>
                                      </p:cBhvr>
                                      <p:tavLst>
                                        <p:tav tm="0">
                                          <p:val>
                                            <p:fltVal val="0"/>
                                          </p:val>
                                        </p:tav>
                                        <p:tav tm="100000">
                                          <p:val>
                                            <p:strVal val="#ppt_h"/>
                                          </p:val>
                                        </p:tav>
                                      </p:tavLst>
                                    </p:anim>
                                    <p:animEffect transition="in" filter="fade">
                                      <p:cBhvr>
                                        <p:cTn id="85" dur="500"/>
                                        <p:tgtEl>
                                          <p:spTgt spid="27"/>
                                        </p:tgtEl>
                                      </p:cBhvr>
                                    </p:animEffect>
                                  </p:childTnLst>
                                </p:cTn>
                              </p:par>
                              <p:par>
                                <p:cTn id="86" presetID="53" presetClass="entr" presetSubtype="16" fill="hold" nodeType="withEffect">
                                  <p:stCondLst>
                                    <p:cond delay="0"/>
                                  </p:stCondLst>
                                  <p:childTnLst>
                                    <p:set>
                                      <p:cBhvr>
                                        <p:cTn id="87" dur="1" fill="hold">
                                          <p:stCondLst>
                                            <p:cond delay="0"/>
                                          </p:stCondLst>
                                        </p:cTn>
                                        <p:tgtEl>
                                          <p:spTgt spid="26"/>
                                        </p:tgtEl>
                                        <p:attrNameLst>
                                          <p:attrName>style.visibility</p:attrName>
                                        </p:attrNameLst>
                                      </p:cBhvr>
                                      <p:to>
                                        <p:strVal val="visible"/>
                                      </p:to>
                                    </p:set>
                                    <p:anim calcmode="lin" valueType="num">
                                      <p:cBhvr>
                                        <p:cTn id="88" dur="500" fill="hold"/>
                                        <p:tgtEl>
                                          <p:spTgt spid="26"/>
                                        </p:tgtEl>
                                        <p:attrNameLst>
                                          <p:attrName>ppt_w</p:attrName>
                                        </p:attrNameLst>
                                      </p:cBhvr>
                                      <p:tavLst>
                                        <p:tav tm="0">
                                          <p:val>
                                            <p:fltVal val="0"/>
                                          </p:val>
                                        </p:tav>
                                        <p:tav tm="100000">
                                          <p:val>
                                            <p:strVal val="#ppt_w"/>
                                          </p:val>
                                        </p:tav>
                                      </p:tavLst>
                                    </p:anim>
                                    <p:anim calcmode="lin" valueType="num">
                                      <p:cBhvr>
                                        <p:cTn id="89" dur="500" fill="hold"/>
                                        <p:tgtEl>
                                          <p:spTgt spid="26"/>
                                        </p:tgtEl>
                                        <p:attrNameLst>
                                          <p:attrName>ppt_h</p:attrName>
                                        </p:attrNameLst>
                                      </p:cBhvr>
                                      <p:tavLst>
                                        <p:tav tm="0">
                                          <p:val>
                                            <p:fltVal val="0"/>
                                          </p:val>
                                        </p:tav>
                                        <p:tav tm="100000">
                                          <p:val>
                                            <p:strVal val="#ppt_h"/>
                                          </p:val>
                                        </p:tav>
                                      </p:tavLst>
                                    </p:anim>
                                    <p:animEffect transition="in" filter="fade">
                                      <p:cBhvr>
                                        <p:cTn id="90" dur="500"/>
                                        <p:tgtEl>
                                          <p:spTgt spid="26"/>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53" presetClass="entr" presetSubtype="16" fill="hold" nodeType="clickEffect">
                                  <p:stCondLst>
                                    <p:cond delay="0"/>
                                  </p:stCondLst>
                                  <p:childTnLst>
                                    <p:set>
                                      <p:cBhvr>
                                        <p:cTn id="94" dur="1" fill="hold">
                                          <p:stCondLst>
                                            <p:cond delay="0"/>
                                          </p:stCondLst>
                                        </p:cTn>
                                        <p:tgtEl>
                                          <p:spTgt spid="28"/>
                                        </p:tgtEl>
                                        <p:attrNameLst>
                                          <p:attrName>style.visibility</p:attrName>
                                        </p:attrNameLst>
                                      </p:cBhvr>
                                      <p:to>
                                        <p:strVal val="visible"/>
                                      </p:to>
                                    </p:set>
                                    <p:anim calcmode="lin" valueType="num">
                                      <p:cBhvr>
                                        <p:cTn id="95" dur="500" fill="hold"/>
                                        <p:tgtEl>
                                          <p:spTgt spid="28"/>
                                        </p:tgtEl>
                                        <p:attrNameLst>
                                          <p:attrName>ppt_w</p:attrName>
                                        </p:attrNameLst>
                                      </p:cBhvr>
                                      <p:tavLst>
                                        <p:tav tm="0">
                                          <p:val>
                                            <p:fltVal val="0"/>
                                          </p:val>
                                        </p:tav>
                                        <p:tav tm="100000">
                                          <p:val>
                                            <p:strVal val="#ppt_w"/>
                                          </p:val>
                                        </p:tav>
                                      </p:tavLst>
                                    </p:anim>
                                    <p:anim calcmode="lin" valueType="num">
                                      <p:cBhvr>
                                        <p:cTn id="96" dur="500" fill="hold"/>
                                        <p:tgtEl>
                                          <p:spTgt spid="28"/>
                                        </p:tgtEl>
                                        <p:attrNameLst>
                                          <p:attrName>ppt_h</p:attrName>
                                        </p:attrNameLst>
                                      </p:cBhvr>
                                      <p:tavLst>
                                        <p:tav tm="0">
                                          <p:val>
                                            <p:fltVal val="0"/>
                                          </p:val>
                                        </p:tav>
                                        <p:tav tm="100000">
                                          <p:val>
                                            <p:strVal val="#ppt_h"/>
                                          </p:val>
                                        </p:tav>
                                      </p:tavLst>
                                    </p:anim>
                                    <p:animEffect transition="in" filter="fade">
                                      <p:cBhvr>
                                        <p:cTn id="9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30" grpId="0"/>
      <p:bldP spid="31" grpId="0"/>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noChangeArrowheads="1"/>
          </p:cNvSpPr>
          <p:nvPr>
            <p:ph type="title" idx="4294967295"/>
          </p:nvPr>
        </p:nvSpPr>
        <p:spPr>
          <a:xfrm>
            <a:off x="1752600" y="282575"/>
            <a:ext cx="2286000" cy="944563"/>
          </a:xfrm>
          <a:noFill/>
        </p:spPr>
        <p:txBody>
          <a:bodyPr anchorCtr="1"/>
          <a:lstStyle/>
          <a:p>
            <a:r>
              <a:rPr lang="en-US" altLang="en-US" dirty="0" err="1" smtClean="0"/>
              <a:t>Nội</a:t>
            </a:r>
            <a:r>
              <a:rPr lang="en-US" altLang="en-US" dirty="0" smtClean="0"/>
              <a:t> dung</a:t>
            </a:r>
            <a:endParaRPr lang="en-US" altLang="en-US" dirty="0"/>
          </a:p>
        </p:txBody>
      </p:sp>
      <p:sp>
        <p:nvSpPr>
          <p:cNvPr id="223235" name="Text Box 3"/>
          <p:cNvSpPr txBox="1">
            <a:spLocks noChangeArrowheads="1"/>
          </p:cNvSpPr>
          <p:nvPr/>
        </p:nvSpPr>
        <p:spPr bwMode="gray">
          <a:xfrm>
            <a:off x="367573" y="4729163"/>
            <a:ext cx="1595309" cy="461665"/>
          </a:xfrm>
          <a:prstGeom prst="rect">
            <a:avLst/>
          </a:prstGeom>
          <a:noFill/>
          <a:ln w="9525">
            <a:noFill/>
            <a:miter lim="800000"/>
            <a:headEnd/>
            <a:tailEnd/>
          </a:ln>
          <a:effectLst/>
        </p:spPr>
        <p:txBody>
          <a:bodyPr wrap="none">
            <a:spAutoFit/>
          </a:bodyPr>
          <a:lstStyle/>
          <a:p>
            <a:pPr algn="ctr" eaLnBrk="0" hangingPunct="0">
              <a:defRPr/>
            </a:pPr>
            <a:r>
              <a:rPr lang="en-US" sz="2400" dirty="0" err="1" smtClean="0">
                <a:solidFill>
                  <a:srgbClr val="2EB9B6"/>
                </a:solidFill>
                <a:effectLst>
                  <a:outerShdw blurRad="38100" dist="38100" dir="2700000" algn="tl">
                    <a:srgbClr val="C0C0C0"/>
                  </a:outerShdw>
                </a:effectLst>
                <a:latin typeface="Verdana" pitchFamily="34" charset="0"/>
              </a:rPr>
              <a:t>Kiểm</a:t>
            </a:r>
            <a:r>
              <a:rPr lang="en-US" sz="2400" dirty="0" smtClean="0">
                <a:solidFill>
                  <a:srgbClr val="2EB9B6"/>
                </a:solidFill>
                <a:effectLst>
                  <a:outerShdw blurRad="38100" dist="38100" dir="2700000" algn="tl">
                    <a:srgbClr val="C0C0C0"/>
                  </a:outerShdw>
                </a:effectLst>
                <a:latin typeface="Verdana" pitchFamily="34" charset="0"/>
              </a:rPr>
              <a:t> </a:t>
            </a:r>
            <a:r>
              <a:rPr lang="en-US" sz="2400" dirty="0" err="1" smtClean="0">
                <a:solidFill>
                  <a:srgbClr val="2EB9B6"/>
                </a:solidFill>
                <a:effectLst>
                  <a:outerShdw blurRad="38100" dist="38100" dir="2700000" algn="tl">
                    <a:srgbClr val="C0C0C0"/>
                  </a:outerShdw>
                </a:effectLst>
                <a:latin typeface="Verdana" pitchFamily="34" charset="0"/>
              </a:rPr>
              <a:t>thử</a:t>
            </a:r>
            <a:endParaRPr lang="en-US" sz="2400" dirty="0">
              <a:solidFill>
                <a:srgbClr val="2EB9B6"/>
              </a:solidFill>
              <a:effectLst>
                <a:outerShdw blurRad="38100" dist="38100" dir="2700000" algn="tl">
                  <a:srgbClr val="C0C0C0"/>
                </a:outerShdw>
              </a:effectLst>
              <a:latin typeface="Verdana" pitchFamily="34" charset="0"/>
            </a:endParaRPr>
          </a:p>
        </p:txBody>
      </p:sp>
      <p:grpSp>
        <p:nvGrpSpPr>
          <p:cNvPr id="262148" name="Group 4"/>
          <p:cNvGrpSpPr>
            <a:grpSpLocks/>
          </p:cNvGrpSpPr>
          <p:nvPr/>
        </p:nvGrpSpPr>
        <p:grpSpPr bwMode="auto">
          <a:xfrm>
            <a:off x="1049338" y="5738813"/>
            <a:ext cx="228600" cy="228600"/>
            <a:chOff x="2016" y="1920"/>
            <a:chExt cx="1680" cy="1680"/>
          </a:xfrm>
        </p:grpSpPr>
        <p:sp>
          <p:nvSpPr>
            <p:cNvPr id="262149" name="Oval 5"/>
            <p:cNvSpPr>
              <a:spLocks noChangeArrowheads="1"/>
            </p:cNvSpPr>
            <p:nvPr/>
          </p:nvSpPr>
          <p:spPr bwMode="gray">
            <a:xfrm>
              <a:off x="2016" y="1920"/>
              <a:ext cx="1680" cy="1680"/>
            </a:xfrm>
            <a:prstGeom prst="ellipse">
              <a:avLst/>
            </a:prstGeom>
            <a:gradFill rotWithShape="1">
              <a:gsLst>
                <a:gs pos="0">
                  <a:srgbClr val="2EB9B6"/>
                </a:gs>
                <a:gs pos="100000">
                  <a:srgbClr val="0B2D2C"/>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a:p>
          </p:txBody>
        </p:sp>
        <p:sp>
          <p:nvSpPr>
            <p:cNvPr id="262150" name="Freeform 6"/>
            <p:cNvSpPr>
              <a:spLocks/>
            </p:cNvSpPr>
            <p:nvPr/>
          </p:nvSpPr>
          <p:spPr bwMode="gray">
            <a:xfrm>
              <a:off x="2208" y="1948"/>
              <a:ext cx="1296" cy="634"/>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chemeClr val="tx1"/>
                </a:gs>
                <a:gs pos="100000">
                  <a:srgbClr val="2EB9B6"/>
                </a:gs>
              </a:gsLst>
              <a:lin ang="54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a:p>
          </p:txBody>
        </p:sp>
      </p:grpSp>
      <p:cxnSp>
        <p:nvCxnSpPr>
          <p:cNvPr id="262151" name="AutoShape 7"/>
          <p:cNvCxnSpPr>
            <a:cxnSpLocks noChangeShapeType="1"/>
            <a:endCxn id="262149" idx="0"/>
          </p:cNvCxnSpPr>
          <p:nvPr/>
        </p:nvCxnSpPr>
        <p:spPr bwMode="gray">
          <a:xfrm>
            <a:off x="1143000" y="5243513"/>
            <a:ext cx="20638" cy="495300"/>
          </a:xfrm>
          <a:prstGeom prst="straightConnector1">
            <a:avLst/>
          </a:prstGeom>
          <a:noFill/>
          <a:ln w="38100" cap="rnd">
            <a:solidFill>
              <a:srgbClr val="2EB9B6"/>
            </a:solidFill>
            <a:prstDash val="sysDot"/>
            <a:round/>
            <a:headEnd/>
            <a:tailEnd/>
          </a:ln>
          <a:extLst>
            <a:ext uri="{909E8E84-426E-40DD-AFC4-6F175D3DCCD1}">
              <a14:hiddenFill xmlns:a14="http://schemas.microsoft.com/office/drawing/2010/main">
                <a:noFill/>
              </a14:hiddenFill>
            </a:ext>
          </a:extLst>
        </p:spPr>
      </p:cxnSp>
      <p:sp>
        <p:nvSpPr>
          <p:cNvPr id="262152" name="AutoShape 8"/>
          <p:cNvSpPr>
            <a:spLocks noChangeArrowheads="1"/>
          </p:cNvSpPr>
          <p:nvPr/>
        </p:nvSpPr>
        <p:spPr bwMode="gray">
          <a:xfrm flipH="1">
            <a:off x="1295400" y="5272088"/>
            <a:ext cx="7197725" cy="1066800"/>
          </a:xfrm>
          <a:prstGeom prst="homePlate">
            <a:avLst>
              <a:gd name="adj" fmla="val 42044"/>
            </a:avLst>
          </a:prstGeom>
          <a:gradFill rotWithShape="1">
            <a:gsLst>
              <a:gs pos="0">
                <a:srgbClr val="2EB9B6"/>
              </a:gs>
              <a:gs pos="100000">
                <a:srgbClr val="7AECD4"/>
              </a:gs>
            </a:gsLst>
            <a:lin ang="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2EB9B6"/>
            </a:extrusionClr>
            <a:contourClr>
              <a:srgbClr val="2EB9B6"/>
            </a:contourClr>
          </a:sp3d>
        </p:spPr>
        <p:txBody>
          <a:bodyPr wrap="none" anchor="ctr">
            <a:flatTx/>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a:p>
        </p:txBody>
      </p:sp>
      <p:sp>
        <p:nvSpPr>
          <p:cNvPr id="262153" name="Text Box 9"/>
          <p:cNvSpPr txBox="1">
            <a:spLocks noChangeArrowheads="1"/>
          </p:cNvSpPr>
          <p:nvPr/>
        </p:nvSpPr>
        <p:spPr bwMode="gray">
          <a:xfrm>
            <a:off x="2209800" y="5403850"/>
            <a:ext cx="387304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en-US" altLang="en-US" sz="1600" dirty="0" smtClean="0"/>
              <a:t>- </a:t>
            </a:r>
            <a:r>
              <a:rPr lang="en-US" altLang="en-US" sz="1600" dirty="0" err="1"/>
              <a:t>Các</a:t>
            </a:r>
            <a:r>
              <a:rPr lang="en-US" altLang="en-US" sz="1600" dirty="0"/>
              <a:t> </a:t>
            </a:r>
            <a:r>
              <a:rPr lang="en-US" altLang="en-US" sz="1600" dirty="0" err="1"/>
              <a:t>trường</a:t>
            </a:r>
            <a:r>
              <a:rPr lang="en-US" altLang="en-US" sz="1600" dirty="0"/>
              <a:t> </a:t>
            </a:r>
            <a:r>
              <a:rPr lang="en-US" altLang="en-US" sz="1600" dirty="0" err="1"/>
              <a:t>hơp</a:t>
            </a:r>
            <a:r>
              <a:rPr lang="en-US" altLang="en-US" sz="1600" dirty="0"/>
              <a:t> </a:t>
            </a:r>
            <a:r>
              <a:rPr lang="en-US" altLang="en-US" sz="1600" dirty="0" err="1"/>
              <a:t>kiểm</a:t>
            </a:r>
            <a:r>
              <a:rPr lang="en-US" altLang="en-US" sz="1600" dirty="0"/>
              <a:t> </a:t>
            </a:r>
            <a:r>
              <a:rPr lang="en-US" altLang="en-US" sz="1600" dirty="0" err="1" smtClean="0"/>
              <a:t>thử</a:t>
            </a:r>
            <a:r>
              <a:rPr lang="en-US" altLang="en-US" sz="1600" dirty="0" smtClean="0"/>
              <a:t>.</a:t>
            </a:r>
            <a:endParaRPr lang="en-US" altLang="en-US" sz="1600" dirty="0"/>
          </a:p>
          <a:p>
            <a:r>
              <a:rPr lang="en-US" altLang="en-US" sz="1600" dirty="0"/>
              <a:t>- </a:t>
            </a:r>
            <a:r>
              <a:rPr lang="en-US" altLang="en-US" sz="1600" dirty="0" err="1"/>
              <a:t>Tiến</a:t>
            </a:r>
            <a:r>
              <a:rPr lang="en-US" altLang="en-US" sz="1600" dirty="0"/>
              <a:t> </a:t>
            </a:r>
            <a:r>
              <a:rPr lang="en-US" altLang="en-US" sz="1600" dirty="0" err="1"/>
              <a:t>hành</a:t>
            </a:r>
            <a:r>
              <a:rPr lang="en-US" altLang="en-US" sz="1600" dirty="0"/>
              <a:t> </a:t>
            </a:r>
            <a:r>
              <a:rPr lang="en-US" altLang="en-US" sz="1600" dirty="0" err="1"/>
              <a:t>kiểm</a:t>
            </a:r>
            <a:r>
              <a:rPr lang="en-US" altLang="en-US" sz="1600" dirty="0"/>
              <a:t> </a:t>
            </a:r>
            <a:r>
              <a:rPr lang="en-US" altLang="en-US" sz="1600" dirty="0" err="1"/>
              <a:t>thử</a:t>
            </a:r>
            <a:r>
              <a:rPr lang="en-US" altLang="en-US" sz="1600" dirty="0"/>
              <a:t> </a:t>
            </a:r>
            <a:r>
              <a:rPr lang="en-US" altLang="en-US" sz="1600" dirty="0" err="1"/>
              <a:t>và</a:t>
            </a:r>
            <a:r>
              <a:rPr lang="en-US" altLang="en-US" sz="1600" dirty="0"/>
              <a:t> </a:t>
            </a:r>
            <a:r>
              <a:rPr lang="en-US" altLang="en-US" sz="1600" dirty="0" err="1"/>
              <a:t>thu</a:t>
            </a:r>
            <a:r>
              <a:rPr lang="en-US" altLang="en-US" sz="1600" dirty="0"/>
              <a:t> </a:t>
            </a:r>
            <a:r>
              <a:rPr lang="en-US" altLang="en-US" sz="1600" dirty="0" err="1"/>
              <a:t>thập</a:t>
            </a:r>
            <a:r>
              <a:rPr lang="en-US" altLang="en-US" sz="1600" dirty="0"/>
              <a:t> </a:t>
            </a:r>
            <a:r>
              <a:rPr lang="en-US" altLang="en-US" sz="1600" dirty="0" err="1"/>
              <a:t>kết</a:t>
            </a:r>
            <a:r>
              <a:rPr lang="en-US" altLang="en-US" sz="1600" dirty="0"/>
              <a:t> </a:t>
            </a:r>
            <a:r>
              <a:rPr lang="en-US" altLang="en-US" sz="1600" dirty="0" err="1"/>
              <a:t>quả</a:t>
            </a:r>
            <a:endParaRPr lang="en-US" altLang="en-US" sz="1600" dirty="0"/>
          </a:p>
        </p:txBody>
      </p:sp>
      <p:sp>
        <p:nvSpPr>
          <p:cNvPr id="223242" name="Text Box 10"/>
          <p:cNvSpPr txBox="1">
            <a:spLocks noChangeArrowheads="1"/>
          </p:cNvSpPr>
          <p:nvPr/>
        </p:nvSpPr>
        <p:spPr bwMode="gray">
          <a:xfrm>
            <a:off x="1289070" y="3619500"/>
            <a:ext cx="1276311" cy="461665"/>
          </a:xfrm>
          <a:prstGeom prst="rect">
            <a:avLst/>
          </a:prstGeom>
          <a:noFill/>
          <a:ln w="9525">
            <a:noFill/>
            <a:miter lim="800000"/>
            <a:headEnd/>
            <a:tailEnd/>
          </a:ln>
          <a:effectLst/>
        </p:spPr>
        <p:txBody>
          <a:bodyPr wrap="none">
            <a:spAutoFit/>
          </a:bodyPr>
          <a:lstStyle/>
          <a:p>
            <a:pPr algn="ctr" eaLnBrk="0" hangingPunct="0">
              <a:defRPr/>
            </a:pPr>
            <a:r>
              <a:rPr lang="en-US" sz="2400" dirty="0" err="1" smtClean="0">
                <a:solidFill>
                  <a:srgbClr val="92D365"/>
                </a:solidFill>
                <a:effectLst>
                  <a:outerShdw blurRad="38100" dist="38100" dir="2700000" algn="tl">
                    <a:srgbClr val="C0C0C0"/>
                  </a:outerShdw>
                </a:effectLst>
                <a:latin typeface="Verdana" pitchFamily="34" charset="0"/>
              </a:rPr>
              <a:t>Cài</a:t>
            </a:r>
            <a:r>
              <a:rPr lang="en-US" sz="2400" dirty="0" smtClean="0">
                <a:solidFill>
                  <a:srgbClr val="92D365"/>
                </a:solidFill>
                <a:effectLst>
                  <a:outerShdw blurRad="38100" dist="38100" dir="2700000" algn="tl">
                    <a:srgbClr val="C0C0C0"/>
                  </a:outerShdw>
                </a:effectLst>
                <a:latin typeface="Verdana" pitchFamily="34" charset="0"/>
              </a:rPr>
              <a:t> </a:t>
            </a:r>
            <a:r>
              <a:rPr lang="en-US" sz="2400" dirty="0" err="1" smtClean="0">
                <a:solidFill>
                  <a:srgbClr val="92D365"/>
                </a:solidFill>
                <a:effectLst>
                  <a:outerShdw blurRad="38100" dist="38100" dir="2700000" algn="tl">
                    <a:srgbClr val="C0C0C0"/>
                  </a:outerShdw>
                </a:effectLst>
                <a:latin typeface="Verdana" pitchFamily="34" charset="0"/>
              </a:rPr>
              <a:t>đặt</a:t>
            </a:r>
            <a:endParaRPr lang="en-US" sz="2400" dirty="0">
              <a:solidFill>
                <a:srgbClr val="92D365"/>
              </a:solidFill>
              <a:effectLst>
                <a:outerShdw blurRad="38100" dist="38100" dir="2700000" algn="tl">
                  <a:srgbClr val="C0C0C0"/>
                </a:outerShdw>
              </a:effectLst>
              <a:latin typeface="Verdana" pitchFamily="34" charset="0"/>
            </a:endParaRPr>
          </a:p>
        </p:txBody>
      </p:sp>
      <p:grpSp>
        <p:nvGrpSpPr>
          <p:cNvPr id="262155" name="Group 11"/>
          <p:cNvGrpSpPr>
            <a:grpSpLocks/>
          </p:cNvGrpSpPr>
          <p:nvPr/>
        </p:nvGrpSpPr>
        <p:grpSpPr bwMode="auto">
          <a:xfrm>
            <a:off x="1811338" y="4519613"/>
            <a:ext cx="228600" cy="228600"/>
            <a:chOff x="2016" y="1920"/>
            <a:chExt cx="1680" cy="1680"/>
          </a:xfrm>
        </p:grpSpPr>
        <p:sp>
          <p:nvSpPr>
            <p:cNvPr id="262156" name="Oval 12"/>
            <p:cNvSpPr>
              <a:spLocks noChangeArrowheads="1"/>
            </p:cNvSpPr>
            <p:nvPr/>
          </p:nvSpPr>
          <p:spPr bwMode="gray">
            <a:xfrm>
              <a:off x="2016" y="1920"/>
              <a:ext cx="1680" cy="1680"/>
            </a:xfrm>
            <a:prstGeom prst="ellipse">
              <a:avLst/>
            </a:prstGeom>
            <a:gradFill rotWithShape="1">
              <a:gsLst>
                <a:gs pos="0">
                  <a:srgbClr val="92D365"/>
                </a:gs>
                <a:gs pos="100000">
                  <a:srgbClr val="44622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a:p>
          </p:txBody>
        </p:sp>
        <p:sp>
          <p:nvSpPr>
            <p:cNvPr id="262157" name="Freeform 13"/>
            <p:cNvSpPr>
              <a:spLocks/>
            </p:cNvSpPr>
            <p:nvPr/>
          </p:nvSpPr>
          <p:spPr bwMode="gray">
            <a:xfrm>
              <a:off x="2208" y="1948"/>
              <a:ext cx="1296" cy="634"/>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92D365"/>
                </a:gs>
              </a:gsLst>
              <a:lin ang="54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a:p>
          </p:txBody>
        </p:sp>
      </p:grpSp>
      <p:cxnSp>
        <p:nvCxnSpPr>
          <p:cNvPr id="262158" name="AutoShape 14"/>
          <p:cNvCxnSpPr>
            <a:cxnSpLocks noChangeShapeType="1"/>
            <a:stCxn id="223242" idx="2"/>
            <a:endCxn id="262156" idx="0"/>
          </p:cNvCxnSpPr>
          <p:nvPr/>
        </p:nvCxnSpPr>
        <p:spPr bwMode="gray">
          <a:xfrm flipH="1">
            <a:off x="1925638" y="4081165"/>
            <a:ext cx="1588" cy="438448"/>
          </a:xfrm>
          <a:prstGeom prst="straightConnector1">
            <a:avLst/>
          </a:prstGeom>
          <a:noFill/>
          <a:ln w="38100" cap="rnd">
            <a:solidFill>
              <a:srgbClr val="92D365"/>
            </a:solidFill>
            <a:prstDash val="sysDot"/>
            <a:round/>
            <a:headEnd/>
            <a:tailEnd/>
          </a:ln>
          <a:extLst>
            <a:ext uri="{909E8E84-426E-40DD-AFC4-6F175D3DCCD1}">
              <a14:hiddenFill xmlns:a14="http://schemas.microsoft.com/office/drawing/2010/main">
                <a:noFill/>
              </a14:hiddenFill>
            </a:ext>
          </a:extLst>
        </p:spPr>
      </p:cxnSp>
      <p:sp>
        <p:nvSpPr>
          <p:cNvPr id="262159" name="AutoShape 15"/>
          <p:cNvSpPr>
            <a:spLocks noChangeArrowheads="1"/>
          </p:cNvSpPr>
          <p:nvPr/>
        </p:nvSpPr>
        <p:spPr bwMode="gray">
          <a:xfrm flipH="1">
            <a:off x="2057400" y="4100513"/>
            <a:ext cx="6434138" cy="1066800"/>
          </a:xfrm>
          <a:prstGeom prst="homePlate">
            <a:avLst>
              <a:gd name="adj" fmla="val 44955"/>
            </a:avLst>
          </a:prstGeom>
          <a:gradFill rotWithShape="1">
            <a:gsLst>
              <a:gs pos="0">
                <a:srgbClr val="92D365"/>
              </a:gs>
              <a:gs pos="100000">
                <a:srgbClr val="CCFF99"/>
              </a:gs>
            </a:gsLst>
            <a:lin ang="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92D365"/>
            </a:extrusionClr>
            <a:contourClr>
              <a:srgbClr val="92D365"/>
            </a:contourClr>
          </a:sp3d>
        </p:spPr>
        <p:txBody>
          <a:bodyPr wrap="none" anchor="ctr">
            <a:flatTx/>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a:p>
        </p:txBody>
      </p:sp>
      <p:sp>
        <p:nvSpPr>
          <p:cNvPr id="262160" name="Text Box 16"/>
          <p:cNvSpPr txBox="1">
            <a:spLocks noChangeArrowheads="1"/>
          </p:cNvSpPr>
          <p:nvPr/>
        </p:nvSpPr>
        <p:spPr bwMode="gray">
          <a:xfrm>
            <a:off x="2488058" y="4452819"/>
            <a:ext cx="382765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en-US" altLang="en-US" sz="1600" dirty="0"/>
              <a:t>- </a:t>
            </a:r>
            <a:r>
              <a:rPr lang="en-US" altLang="en-US" sz="1600" dirty="0" err="1"/>
              <a:t>Tiến</a:t>
            </a:r>
            <a:r>
              <a:rPr lang="en-US" altLang="en-US" sz="1600" dirty="0"/>
              <a:t> </a:t>
            </a:r>
            <a:r>
              <a:rPr lang="en-US" altLang="en-US" sz="1600" dirty="0" err="1"/>
              <a:t>hành</a:t>
            </a:r>
            <a:r>
              <a:rPr lang="en-US" altLang="en-US" sz="1600" dirty="0"/>
              <a:t> </a:t>
            </a:r>
            <a:r>
              <a:rPr lang="en-US" altLang="en-US" sz="1600" dirty="0" err="1"/>
              <a:t>cài</a:t>
            </a:r>
            <a:r>
              <a:rPr lang="en-US" altLang="en-US" sz="1600" dirty="0"/>
              <a:t> </a:t>
            </a:r>
            <a:r>
              <a:rPr lang="en-US" altLang="en-US" sz="1600" dirty="0" err="1"/>
              <a:t>đặt</a:t>
            </a:r>
            <a:r>
              <a:rPr lang="en-US" altLang="en-US" sz="1600" dirty="0"/>
              <a:t> </a:t>
            </a:r>
            <a:r>
              <a:rPr lang="en-US" altLang="en-US" sz="1600" dirty="0" err="1"/>
              <a:t>trò</a:t>
            </a:r>
            <a:r>
              <a:rPr lang="en-US" altLang="en-US" sz="1600" dirty="0"/>
              <a:t> </a:t>
            </a:r>
            <a:r>
              <a:rPr lang="en-US" altLang="en-US" sz="1600" dirty="0" err="1"/>
              <a:t>chơi</a:t>
            </a:r>
            <a:r>
              <a:rPr lang="en-US" altLang="en-US" sz="1600" dirty="0"/>
              <a:t> </a:t>
            </a:r>
            <a:r>
              <a:rPr lang="en-US" altLang="en-US" sz="1600" dirty="0" err="1" smtClean="0"/>
              <a:t>Tháp</a:t>
            </a:r>
            <a:r>
              <a:rPr lang="en-US" altLang="en-US" sz="1600" dirty="0" smtClean="0"/>
              <a:t> </a:t>
            </a:r>
            <a:r>
              <a:rPr lang="en-US" altLang="en-US" sz="1600" dirty="0" err="1" smtClean="0"/>
              <a:t>Hà</a:t>
            </a:r>
            <a:r>
              <a:rPr lang="en-US" altLang="en-US" sz="1600" dirty="0" smtClean="0"/>
              <a:t> </a:t>
            </a:r>
            <a:r>
              <a:rPr lang="en-US" altLang="en-US" sz="1600" dirty="0" err="1"/>
              <a:t>Nội</a:t>
            </a:r>
            <a:endParaRPr lang="en-US" altLang="en-US" sz="1600" dirty="0"/>
          </a:p>
        </p:txBody>
      </p:sp>
      <p:sp>
        <p:nvSpPr>
          <p:cNvPr id="223249" name="Text Box 17"/>
          <p:cNvSpPr txBox="1">
            <a:spLocks noChangeArrowheads="1"/>
          </p:cNvSpPr>
          <p:nvPr/>
        </p:nvSpPr>
        <p:spPr bwMode="gray">
          <a:xfrm>
            <a:off x="2048723" y="2476500"/>
            <a:ext cx="1433406" cy="461665"/>
          </a:xfrm>
          <a:prstGeom prst="rect">
            <a:avLst/>
          </a:prstGeom>
          <a:noFill/>
          <a:ln w="9525">
            <a:noFill/>
            <a:miter lim="800000"/>
            <a:headEnd/>
            <a:tailEnd/>
          </a:ln>
          <a:effectLst/>
        </p:spPr>
        <p:txBody>
          <a:bodyPr wrap="none">
            <a:spAutoFit/>
          </a:bodyPr>
          <a:lstStyle/>
          <a:p>
            <a:pPr algn="ctr" eaLnBrk="0" hangingPunct="0">
              <a:defRPr/>
            </a:pPr>
            <a:r>
              <a:rPr lang="en-US" sz="2400" dirty="0" err="1" smtClean="0">
                <a:solidFill>
                  <a:srgbClr val="0099FF"/>
                </a:solidFill>
                <a:effectLst>
                  <a:outerShdw blurRad="38100" dist="38100" dir="2700000" algn="tl">
                    <a:srgbClr val="C0C0C0"/>
                  </a:outerShdw>
                </a:effectLst>
                <a:latin typeface="Verdana" pitchFamily="34" charset="0"/>
              </a:rPr>
              <a:t>Thiết</a:t>
            </a:r>
            <a:r>
              <a:rPr lang="en-US" sz="2400" dirty="0" smtClean="0">
                <a:solidFill>
                  <a:srgbClr val="0099FF"/>
                </a:solidFill>
                <a:effectLst>
                  <a:outerShdw blurRad="38100" dist="38100" dir="2700000" algn="tl">
                    <a:srgbClr val="C0C0C0"/>
                  </a:outerShdw>
                </a:effectLst>
                <a:latin typeface="Verdana" pitchFamily="34" charset="0"/>
              </a:rPr>
              <a:t> </a:t>
            </a:r>
            <a:r>
              <a:rPr lang="en-US" sz="2400" dirty="0" err="1" smtClean="0">
                <a:solidFill>
                  <a:srgbClr val="0099FF"/>
                </a:solidFill>
                <a:effectLst>
                  <a:outerShdw blurRad="38100" dist="38100" dir="2700000" algn="tl">
                    <a:srgbClr val="C0C0C0"/>
                  </a:outerShdw>
                </a:effectLst>
                <a:latin typeface="Verdana" pitchFamily="34" charset="0"/>
              </a:rPr>
              <a:t>kế</a:t>
            </a:r>
            <a:endParaRPr lang="en-US" sz="2400" dirty="0">
              <a:solidFill>
                <a:srgbClr val="0099FF"/>
              </a:solidFill>
              <a:effectLst>
                <a:outerShdw blurRad="38100" dist="38100" dir="2700000" algn="tl">
                  <a:srgbClr val="C0C0C0"/>
                </a:outerShdw>
              </a:effectLst>
              <a:latin typeface="Verdana" pitchFamily="34" charset="0"/>
            </a:endParaRPr>
          </a:p>
        </p:txBody>
      </p:sp>
      <p:grpSp>
        <p:nvGrpSpPr>
          <p:cNvPr id="262162" name="Group 18"/>
          <p:cNvGrpSpPr>
            <a:grpSpLocks/>
          </p:cNvGrpSpPr>
          <p:nvPr/>
        </p:nvGrpSpPr>
        <p:grpSpPr bwMode="auto">
          <a:xfrm>
            <a:off x="2649538" y="3371850"/>
            <a:ext cx="228600" cy="228600"/>
            <a:chOff x="2016" y="1920"/>
            <a:chExt cx="1680" cy="1680"/>
          </a:xfrm>
        </p:grpSpPr>
        <p:sp>
          <p:nvSpPr>
            <p:cNvPr id="262163" name="Oval 19"/>
            <p:cNvSpPr>
              <a:spLocks noChangeArrowheads="1"/>
            </p:cNvSpPr>
            <p:nvPr/>
          </p:nvSpPr>
          <p:spPr bwMode="gray">
            <a:xfrm>
              <a:off x="2016" y="1920"/>
              <a:ext cx="1680" cy="1680"/>
            </a:xfrm>
            <a:prstGeom prst="ellipse">
              <a:avLst/>
            </a:prstGeom>
            <a:gradFill rotWithShape="1">
              <a:gsLst>
                <a:gs pos="0">
                  <a:srgbClr val="3399FF"/>
                </a:gs>
                <a:gs pos="100000">
                  <a:srgbClr val="1847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a:p>
          </p:txBody>
        </p:sp>
        <p:sp>
          <p:nvSpPr>
            <p:cNvPr id="262164" name="Freeform 20"/>
            <p:cNvSpPr>
              <a:spLocks/>
            </p:cNvSpPr>
            <p:nvPr/>
          </p:nvSpPr>
          <p:spPr bwMode="gray">
            <a:xfrm>
              <a:off x="2208" y="1948"/>
              <a:ext cx="1296" cy="634"/>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9FCFF"/>
                </a:gs>
                <a:gs pos="100000">
                  <a:srgbClr val="3399FF"/>
                </a:gs>
              </a:gsLst>
              <a:lin ang="54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a:p>
          </p:txBody>
        </p:sp>
      </p:grpSp>
      <p:cxnSp>
        <p:nvCxnSpPr>
          <p:cNvPr id="262165" name="AutoShape 21"/>
          <p:cNvCxnSpPr>
            <a:cxnSpLocks noChangeShapeType="1"/>
            <a:stCxn id="223249" idx="2"/>
          </p:cNvCxnSpPr>
          <p:nvPr/>
        </p:nvCxnSpPr>
        <p:spPr bwMode="gray">
          <a:xfrm flipH="1">
            <a:off x="2763844" y="2938165"/>
            <a:ext cx="1582" cy="430510"/>
          </a:xfrm>
          <a:prstGeom prst="straightConnector1">
            <a:avLst/>
          </a:prstGeom>
          <a:noFill/>
          <a:ln w="38100" cap="rnd">
            <a:solidFill>
              <a:srgbClr val="86CEF6"/>
            </a:solidFill>
            <a:prstDash val="sysDot"/>
            <a:round/>
            <a:headEnd/>
            <a:tailEnd/>
          </a:ln>
          <a:extLst>
            <a:ext uri="{909E8E84-426E-40DD-AFC4-6F175D3DCCD1}">
              <a14:hiddenFill xmlns:a14="http://schemas.microsoft.com/office/drawing/2010/main">
                <a:noFill/>
              </a14:hiddenFill>
            </a:ext>
          </a:extLst>
        </p:spPr>
      </p:cxnSp>
      <p:sp>
        <p:nvSpPr>
          <p:cNvPr id="262166" name="AutoShape 22"/>
          <p:cNvSpPr>
            <a:spLocks noChangeArrowheads="1"/>
          </p:cNvSpPr>
          <p:nvPr/>
        </p:nvSpPr>
        <p:spPr bwMode="gray">
          <a:xfrm flipH="1">
            <a:off x="2895600" y="2933700"/>
            <a:ext cx="5600700" cy="1066800"/>
          </a:xfrm>
          <a:prstGeom prst="homePlate">
            <a:avLst>
              <a:gd name="adj" fmla="val 39083"/>
            </a:avLst>
          </a:prstGeom>
          <a:gradFill rotWithShape="1">
            <a:gsLst>
              <a:gs pos="0">
                <a:srgbClr val="5491D4"/>
              </a:gs>
              <a:gs pos="100000">
                <a:srgbClr val="99CCFF"/>
              </a:gs>
            </a:gsLst>
            <a:lin ang="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5491D4"/>
            </a:extrusionClr>
            <a:contourClr>
              <a:srgbClr val="5491D4"/>
            </a:contourClr>
          </a:sp3d>
        </p:spPr>
        <p:txBody>
          <a:bodyPr wrap="none" anchor="ctr">
            <a:flatTx/>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a:p>
        </p:txBody>
      </p:sp>
      <p:sp>
        <p:nvSpPr>
          <p:cNvPr id="262167" name="Text Box 23"/>
          <p:cNvSpPr txBox="1">
            <a:spLocks noChangeArrowheads="1"/>
          </p:cNvSpPr>
          <p:nvPr/>
        </p:nvSpPr>
        <p:spPr bwMode="gray">
          <a:xfrm>
            <a:off x="3698890" y="2895600"/>
            <a:ext cx="479264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en-US" altLang="en-US" sz="1600" dirty="0"/>
              <a:t>- </a:t>
            </a:r>
            <a:r>
              <a:rPr lang="en-US" altLang="en-US" sz="1600" dirty="0" err="1"/>
              <a:t>Kiến</a:t>
            </a:r>
            <a:r>
              <a:rPr lang="en-US" altLang="en-US" sz="1600" dirty="0"/>
              <a:t> </a:t>
            </a:r>
            <a:r>
              <a:rPr lang="en-US" altLang="en-US" sz="1600" dirty="0" err="1"/>
              <a:t>trúc</a:t>
            </a:r>
            <a:r>
              <a:rPr lang="en-US" altLang="en-US" sz="1600" dirty="0"/>
              <a:t> </a:t>
            </a:r>
            <a:r>
              <a:rPr lang="en-US" altLang="en-US" sz="1600" dirty="0" err="1"/>
              <a:t>hệ</a:t>
            </a:r>
            <a:r>
              <a:rPr lang="en-US" altLang="en-US" sz="1600" dirty="0"/>
              <a:t> </a:t>
            </a:r>
            <a:r>
              <a:rPr lang="en-US" altLang="en-US" sz="1600" dirty="0" err="1"/>
              <a:t>thống</a:t>
            </a:r>
            <a:endParaRPr lang="en-US" altLang="en-US" sz="1600" dirty="0"/>
          </a:p>
          <a:p>
            <a:r>
              <a:rPr lang="en-US" altLang="en-US" sz="1600" dirty="0"/>
              <a:t>- </a:t>
            </a:r>
            <a:r>
              <a:rPr lang="en-US" altLang="en-US" sz="1600" dirty="0" err="1"/>
              <a:t>Thiết</a:t>
            </a:r>
            <a:r>
              <a:rPr lang="en-US" altLang="en-US" sz="1600" dirty="0"/>
              <a:t> </a:t>
            </a:r>
            <a:r>
              <a:rPr lang="en-US" altLang="en-US" sz="1600" dirty="0" err="1"/>
              <a:t>kế</a:t>
            </a:r>
            <a:r>
              <a:rPr lang="en-US" altLang="en-US" sz="1600" dirty="0"/>
              <a:t> </a:t>
            </a:r>
            <a:r>
              <a:rPr lang="en-US" altLang="en-US" sz="1600" dirty="0" err="1"/>
              <a:t>dữ</a:t>
            </a:r>
            <a:r>
              <a:rPr lang="en-US" altLang="en-US" sz="1600" dirty="0"/>
              <a:t> </a:t>
            </a:r>
            <a:r>
              <a:rPr lang="en-US" altLang="en-US" sz="1600" dirty="0" err="1"/>
              <a:t>liệu</a:t>
            </a:r>
            <a:endParaRPr lang="en-US" altLang="en-US" sz="1600" dirty="0"/>
          </a:p>
          <a:p>
            <a:r>
              <a:rPr lang="en-US" altLang="en-US" sz="1600" dirty="0"/>
              <a:t>- </a:t>
            </a:r>
            <a:r>
              <a:rPr lang="en-US" altLang="en-US" sz="1600" dirty="0" err="1"/>
              <a:t>Thiết</a:t>
            </a:r>
            <a:r>
              <a:rPr lang="en-US" altLang="en-US" sz="1600" dirty="0"/>
              <a:t> </a:t>
            </a:r>
            <a:r>
              <a:rPr lang="en-US" altLang="en-US" sz="1600" dirty="0" err="1"/>
              <a:t>kế</a:t>
            </a:r>
            <a:r>
              <a:rPr lang="en-US" altLang="en-US" sz="1600" dirty="0"/>
              <a:t> </a:t>
            </a:r>
            <a:r>
              <a:rPr lang="en-US" altLang="en-US" sz="1600" dirty="0" err="1"/>
              <a:t>giao</a:t>
            </a:r>
            <a:r>
              <a:rPr lang="en-US" altLang="en-US" sz="1600" dirty="0"/>
              <a:t> </a:t>
            </a:r>
            <a:r>
              <a:rPr lang="en-US" altLang="en-US" sz="1600" dirty="0" err="1"/>
              <a:t>diện</a:t>
            </a:r>
            <a:endParaRPr lang="en-US" altLang="en-US" sz="1600" dirty="0"/>
          </a:p>
          <a:p>
            <a:r>
              <a:rPr lang="en-US" altLang="en-US" sz="1600" dirty="0"/>
              <a:t>- </a:t>
            </a:r>
            <a:r>
              <a:rPr lang="en-US" altLang="en-US" sz="1600" dirty="0" err="1"/>
              <a:t>Thiết</a:t>
            </a:r>
            <a:r>
              <a:rPr lang="en-US" altLang="en-US" sz="1600" dirty="0"/>
              <a:t> </a:t>
            </a:r>
            <a:r>
              <a:rPr lang="en-US" altLang="en-US" sz="1600" dirty="0" err="1"/>
              <a:t>kế</a:t>
            </a:r>
            <a:r>
              <a:rPr lang="en-US" altLang="en-US" sz="1600" dirty="0"/>
              <a:t> </a:t>
            </a:r>
            <a:r>
              <a:rPr lang="en-US" altLang="en-US" sz="1600" dirty="0" err="1"/>
              <a:t>chức</a:t>
            </a:r>
            <a:r>
              <a:rPr lang="en-US" altLang="en-US" sz="1600" dirty="0"/>
              <a:t> </a:t>
            </a:r>
            <a:r>
              <a:rPr lang="en-US" altLang="en-US" sz="1600" dirty="0" err="1"/>
              <a:t>năng</a:t>
            </a:r>
            <a:endParaRPr lang="en-US" altLang="en-US" sz="1600" dirty="0"/>
          </a:p>
        </p:txBody>
      </p:sp>
      <p:sp>
        <p:nvSpPr>
          <p:cNvPr id="223256" name="Text Box 24"/>
          <p:cNvSpPr txBox="1">
            <a:spLocks noChangeArrowheads="1"/>
          </p:cNvSpPr>
          <p:nvPr/>
        </p:nvSpPr>
        <p:spPr bwMode="gray">
          <a:xfrm>
            <a:off x="3030277" y="1300163"/>
            <a:ext cx="1183337" cy="461665"/>
          </a:xfrm>
          <a:prstGeom prst="rect">
            <a:avLst/>
          </a:prstGeom>
          <a:noFill/>
          <a:ln w="9525">
            <a:noFill/>
            <a:miter lim="800000"/>
            <a:headEnd/>
            <a:tailEnd/>
          </a:ln>
          <a:effectLst/>
        </p:spPr>
        <p:txBody>
          <a:bodyPr wrap="none">
            <a:spAutoFit/>
          </a:bodyPr>
          <a:lstStyle/>
          <a:p>
            <a:pPr algn="ctr" eaLnBrk="0" hangingPunct="0">
              <a:defRPr/>
            </a:pPr>
            <a:r>
              <a:rPr lang="en-US" sz="2400" dirty="0" err="1" smtClean="0">
                <a:solidFill>
                  <a:srgbClr val="FF6600"/>
                </a:solidFill>
                <a:effectLst>
                  <a:outerShdw blurRad="38100" dist="38100" dir="2700000" algn="tl">
                    <a:srgbClr val="C0C0C0"/>
                  </a:outerShdw>
                </a:effectLst>
                <a:latin typeface="Verdana" pitchFamily="34" charset="0"/>
              </a:rPr>
              <a:t>Đặc</a:t>
            </a:r>
            <a:r>
              <a:rPr lang="en-US" sz="2400" dirty="0" smtClean="0">
                <a:solidFill>
                  <a:srgbClr val="FF6600"/>
                </a:solidFill>
                <a:effectLst>
                  <a:outerShdw blurRad="38100" dist="38100" dir="2700000" algn="tl">
                    <a:srgbClr val="C0C0C0"/>
                  </a:outerShdw>
                </a:effectLst>
                <a:latin typeface="Verdana" pitchFamily="34" charset="0"/>
              </a:rPr>
              <a:t> </a:t>
            </a:r>
            <a:r>
              <a:rPr lang="en-US" sz="2400" dirty="0" err="1" smtClean="0">
                <a:solidFill>
                  <a:srgbClr val="FF6600"/>
                </a:solidFill>
                <a:effectLst>
                  <a:outerShdw blurRad="38100" dist="38100" dir="2700000" algn="tl">
                    <a:srgbClr val="C0C0C0"/>
                  </a:outerShdw>
                </a:effectLst>
                <a:latin typeface="Verdana" pitchFamily="34" charset="0"/>
              </a:rPr>
              <a:t>tả</a:t>
            </a:r>
            <a:endParaRPr lang="en-US" sz="2400" dirty="0">
              <a:solidFill>
                <a:srgbClr val="FF6600"/>
              </a:solidFill>
              <a:effectLst>
                <a:outerShdw blurRad="38100" dist="38100" dir="2700000" algn="tl">
                  <a:srgbClr val="C0C0C0"/>
                </a:outerShdw>
              </a:effectLst>
              <a:latin typeface="Verdana" pitchFamily="34" charset="0"/>
            </a:endParaRPr>
          </a:p>
        </p:txBody>
      </p:sp>
      <p:grpSp>
        <p:nvGrpSpPr>
          <p:cNvPr id="262169" name="Group 25"/>
          <p:cNvGrpSpPr>
            <a:grpSpLocks/>
          </p:cNvGrpSpPr>
          <p:nvPr/>
        </p:nvGrpSpPr>
        <p:grpSpPr bwMode="auto">
          <a:xfrm>
            <a:off x="3525838" y="2192338"/>
            <a:ext cx="228600" cy="228600"/>
            <a:chOff x="2016" y="1920"/>
            <a:chExt cx="1680" cy="1680"/>
          </a:xfrm>
        </p:grpSpPr>
        <p:sp>
          <p:nvSpPr>
            <p:cNvPr id="262170" name="Oval 26"/>
            <p:cNvSpPr>
              <a:spLocks noChangeArrowheads="1"/>
            </p:cNvSpPr>
            <p:nvPr/>
          </p:nvSpPr>
          <p:spPr bwMode="gray">
            <a:xfrm>
              <a:off x="2016" y="1920"/>
              <a:ext cx="1680" cy="1680"/>
            </a:xfrm>
            <a:prstGeom prst="ellipse">
              <a:avLst/>
            </a:prstGeom>
            <a:gradFill rotWithShape="1">
              <a:gsLst>
                <a:gs pos="0">
                  <a:srgbClr val="FF6600"/>
                </a:gs>
                <a:gs pos="100000">
                  <a:srgbClr val="762F0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a:p>
          </p:txBody>
        </p:sp>
        <p:sp>
          <p:nvSpPr>
            <p:cNvPr id="262171" name="Freeform 27"/>
            <p:cNvSpPr>
              <a:spLocks/>
            </p:cNvSpPr>
            <p:nvPr/>
          </p:nvSpPr>
          <p:spPr bwMode="gray">
            <a:xfrm>
              <a:off x="2208" y="1948"/>
              <a:ext cx="1296" cy="634"/>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FF6600"/>
                </a:gs>
              </a:gsLst>
              <a:lin ang="54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a:p>
          </p:txBody>
        </p:sp>
      </p:grpSp>
      <p:cxnSp>
        <p:nvCxnSpPr>
          <p:cNvPr id="262172" name="AutoShape 28"/>
          <p:cNvCxnSpPr>
            <a:cxnSpLocks noChangeShapeType="1"/>
            <a:stCxn id="223256" idx="2"/>
            <a:endCxn id="262170" idx="0"/>
          </p:cNvCxnSpPr>
          <p:nvPr/>
        </p:nvCxnSpPr>
        <p:spPr bwMode="gray">
          <a:xfrm>
            <a:off x="3621946" y="1761828"/>
            <a:ext cx="18192" cy="430510"/>
          </a:xfrm>
          <a:prstGeom prst="straightConnector1">
            <a:avLst/>
          </a:prstGeom>
          <a:noFill/>
          <a:ln w="38100" cap="rnd">
            <a:solidFill>
              <a:srgbClr val="B67FF3"/>
            </a:solidFill>
            <a:prstDash val="sysDot"/>
            <a:round/>
            <a:headEnd/>
            <a:tailEnd/>
          </a:ln>
          <a:extLst>
            <a:ext uri="{909E8E84-426E-40DD-AFC4-6F175D3DCCD1}">
              <a14:hiddenFill xmlns:a14="http://schemas.microsoft.com/office/drawing/2010/main">
                <a:noFill/>
              </a14:hiddenFill>
            </a:ext>
          </a:extLst>
        </p:spPr>
      </p:cxnSp>
      <p:sp>
        <p:nvSpPr>
          <p:cNvPr id="262173" name="AutoShape 29"/>
          <p:cNvSpPr>
            <a:spLocks noChangeArrowheads="1"/>
          </p:cNvSpPr>
          <p:nvPr/>
        </p:nvSpPr>
        <p:spPr bwMode="gray">
          <a:xfrm flipH="1">
            <a:off x="3771900" y="1754188"/>
            <a:ext cx="4727575" cy="1066800"/>
          </a:xfrm>
          <a:prstGeom prst="homePlate">
            <a:avLst>
              <a:gd name="adj" fmla="val 37730"/>
            </a:avLst>
          </a:prstGeom>
          <a:gradFill rotWithShape="1">
            <a:gsLst>
              <a:gs pos="0">
                <a:srgbClr val="FF9933"/>
              </a:gs>
              <a:gs pos="100000">
                <a:srgbClr val="FFCC66"/>
              </a:gs>
            </a:gsLst>
            <a:lin ang="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FF9933"/>
            </a:extrusionClr>
            <a:contourClr>
              <a:srgbClr val="FF9933"/>
            </a:contourClr>
          </a:sp3d>
        </p:spPr>
        <p:txBody>
          <a:bodyPr wrap="none" anchor="ctr">
            <a:flatTx/>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a:p>
        </p:txBody>
      </p:sp>
      <p:sp>
        <p:nvSpPr>
          <p:cNvPr id="262174" name="Text Box 30"/>
          <p:cNvSpPr txBox="1">
            <a:spLocks noChangeArrowheads="1"/>
          </p:cNvSpPr>
          <p:nvPr/>
        </p:nvSpPr>
        <p:spPr bwMode="gray">
          <a:xfrm>
            <a:off x="4346107" y="1857375"/>
            <a:ext cx="388349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en-US" altLang="en-US" sz="1600" dirty="0"/>
              <a:t>- </a:t>
            </a:r>
            <a:r>
              <a:rPr lang="en-US" altLang="en-US" sz="1600" dirty="0" err="1"/>
              <a:t>Mô</a:t>
            </a:r>
            <a:r>
              <a:rPr lang="en-US" altLang="en-US" sz="1600" dirty="0"/>
              <a:t> </a:t>
            </a:r>
            <a:r>
              <a:rPr lang="en-US" altLang="en-US" sz="1600" dirty="0" err="1"/>
              <a:t>tả</a:t>
            </a:r>
            <a:r>
              <a:rPr lang="en-US" altLang="en-US" sz="1600" dirty="0"/>
              <a:t> </a:t>
            </a:r>
            <a:r>
              <a:rPr lang="en-US" altLang="en-US" sz="1600" dirty="0" err="1"/>
              <a:t>hệ</a:t>
            </a:r>
            <a:r>
              <a:rPr lang="en-US" altLang="en-US" sz="1600" dirty="0"/>
              <a:t> </a:t>
            </a:r>
            <a:r>
              <a:rPr lang="en-US" altLang="en-US" sz="1600" dirty="0" err="1"/>
              <a:t>thống</a:t>
            </a:r>
            <a:endParaRPr lang="en-US" altLang="en-US" sz="1600" dirty="0"/>
          </a:p>
          <a:p>
            <a:r>
              <a:rPr lang="en-US" altLang="en-US" sz="1600" dirty="0" smtClean="0"/>
              <a:t>- </a:t>
            </a:r>
            <a:r>
              <a:rPr lang="en-US" altLang="en-US" sz="1600" dirty="0" err="1"/>
              <a:t>Các</a:t>
            </a:r>
            <a:r>
              <a:rPr lang="en-US" altLang="en-US" sz="1600" dirty="0"/>
              <a:t> </a:t>
            </a:r>
            <a:r>
              <a:rPr lang="en-US" altLang="en-US" sz="1600" dirty="0" err="1"/>
              <a:t>chức</a:t>
            </a:r>
            <a:r>
              <a:rPr lang="en-US" altLang="en-US" sz="1600" dirty="0"/>
              <a:t> </a:t>
            </a:r>
            <a:r>
              <a:rPr lang="en-US" altLang="en-US" sz="1600" dirty="0" err="1" smtClean="0"/>
              <a:t>năng</a:t>
            </a:r>
            <a:r>
              <a:rPr lang="en-US" altLang="en-US" sz="1600" dirty="0" smtClean="0"/>
              <a:t> </a:t>
            </a:r>
            <a:r>
              <a:rPr lang="en-US" altLang="en-US" sz="1600" dirty="0" err="1" smtClean="0"/>
              <a:t>và</a:t>
            </a:r>
            <a:r>
              <a:rPr lang="en-US" altLang="en-US" sz="1600" dirty="0" smtClean="0"/>
              <a:t> phi </a:t>
            </a:r>
            <a:r>
              <a:rPr lang="en-US" altLang="en-US" sz="1600" dirty="0" err="1" smtClean="0"/>
              <a:t>chức</a:t>
            </a:r>
            <a:r>
              <a:rPr lang="en-US" altLang="en-US" sz="1600" dirty="0" smtClean="0"/>
              <a:t> </a:t>
            </a:r>
            <a:r>
              <a:rPr lang="en-US" altLang="en-US" sz="1600" dirty="0" err="1" smtClean="0"/>
              <a:t>năng</a:t>
            </a:r>
            <a:r>
              <a:rPr lang="en-US" altLang="en-US" sz="1600" dirty="0" smtClean="0"/>
              <a:t> </a:t>
            </a:r>
            <a:r>
              <a:rPr lang="en-US" altLang="en-US" sz="1600" dirty="0" err="1"/>
              <a:t>của</a:t>
            </a:r>
            <a:r>
              <a:rPr lang="en-US" altLang="en-US" sz="1600" dirty="0"/>
              <a:t> </a:t>
            </a:r>
            <a:r>
              <a:rPr lang="en-US" altLang="en-US" sz="1600" dirty="0" err="1"/>
              <a:t>hệ</a:t>
            </a:r>
            <a:r>
              <a:rPr lang="en-US" altLang="en-US" sz="1600" dirty="0"/>
              <a:t> </a:t>
            </a:r>
            <a:r>
              <a:rPr lang="en-US" altLang="en-US" sz="1600" dirty="0" err="1" smtClean="0"/>
              <a:t>thống</a:t>
            </a:r>
            <a:endParaRPr lang="en-US" altLang="en-US" sz="1600" dirty="0"/>
          </a:p>
        </p:txBody>
      </p:sp>
    </p:spTree>
    <p:extLst>
      <p:ext uri="{BB962C8B-B14F-4D97-AF65-F5344CB8AC3E}">
        <p14:creationId xmlns:p14="http://schemas.microsoft.com/office/powerpoint/2010/main" val="39717957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WordArt 3"/>
          <p:cNvSpPr>
            <a:spLocks noChangeArrowheads="1" noChangeShapeType="1" noTextEdit="1"/>
          </p:cNvSpPr>
          <p:nvPr/>
        </p:nvSpPr>
        <p:spPr bwMode="gray">
          <a:xfrm>
            <a:off x="1752600" y="2667000"/>
            <a:ext cx="5759450" cy="3048000"/>
          </a:xfrm>
          <a:prstGeom prst="rect">
            <a:avLst/>
          </a:prstGeom>
        </p:spPr>
        <p:txBody>
          <a:bodyPr wrap="none" fromWordArt="1">
            <a:prstTxWarp prst="textDeflateInflate">
              <a:avLst>
                <a:gd name="adj" fmla="val 49369"/>
              </a:avLst>
            </a:prstTxWarp>
          </a:bodyPr>
          <a:lstStyle/>
          <a:p>
            <a:pPr algn="ctr">
              <a:defRPr/>
            </a:pPr>
            <a:r>
              <a:rPr lang="en-US" sz="3600" b="1" kern="10" dirty="0" err="1">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rPr>
              <a:t>Đặc</a:t>
            </a:r>
            <a:r>
              <a:rPr lang="en-US" sz="3600" b="1" kern="10" dirty="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rPr>
              <a:t> tả yêu cầu</a:t>
            </a:r>
          </a:p>
        </p:txBody>
      </p:sp>
    </p:spTree>
  </p:cSld>
  <p:clrMapOvr>
    <a:masterClrMapping/>
  </p:clrMapOvr>
  <p:transition spd="slow">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ltLang="en-US" smtClean="0"/>
              <a:t>Các chức năng của hệ thống</a:t>
            </a:r>
          </a:p>
        </p:txBody>
      </p:sp>
      <p:pic>
        <p:nvPicPr>
          <p:cNvPr id="2765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163" y="1670050"/>
            <a:ext cx="8296275" cy="458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ltLang="en-US" smtClean="0"/>
              <a:t>Các yêu cầu giao tiếp</a:t>
            </a:r>
          </a:p>
        </p:txBody>
      </p:sp>
      <p:grpSp>
        <p:nvGrpSpPr>
          <p:cNvPr id="29699" name="Group 3"/>
          <p:cNvGrpSpPr>
            <a:grpSpLocks/>
          </p:cNvGrpSpPr>
          <p:nvPr/>
        </p:nvGrpSpPr>
        <p:grpSpPr bwMode="auto">
          <a:xfrm>
            <a:off x="836613" y="1981200"/>
            <a:ext cx="3582987" cy="3827463"/>
            <a:chOff x="527" y="1252"/>
            <a:chExt cx="2257" cy="2411"/>
          </a:xfrm>
        </p:grpSpPr>
        <p:sp>
          <p:nvSpPr>
            <p:cNvPr id="5" name="Rectangle 4"/>
            <p:cNvSpPr>
              <a:spLocks noChangeArrowheads="1"/>
            </p:cNvSpPr>
            <p:nvPr/>
          </p:nvSpPr>
          <p:spPr bwMode="gray">
            <a:xfrm rot="-319177">
              <a:off x="527" y="1252"/>
              <a:ext cx="2144" cy="2411"/>
            </a:xfrm>
            <a:prstGeom prst="rect">
              <a:avLst/>
            </a:prstGeom>
            <a:ln/>
            <a:extLst/>
          </p:spPr>
          <p:style>
            <a:lnRef idx="1">
              <a:schemeClr val="accent2"/>
            </a:lnRef>
            <a:fillRef idx="2">
              <a:schemeClr val="accent2"/>
            </a:fillRef>
            <a:effectRef idx="1">
              <a:schemeClr val="accent2"/>
            </a:effectRef>
            <a:fontRef idx="minor">
              <a:schemeClr val="dk1"/>
            </a:fontRef>
          </p:style>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p>
          </p:txBody>
        </p:sp>
        <p:sp>
          <p:nvSpPr>
            <p:cNvPr id="6" name="Rectangle 5"/>
            <p:cNvSpPr>
              <a:spLocks noChangeArrowheads="1"/>
            </p:cNvSpPr>
            <p:nvPr/>
          </p:nvSpPr>
          <p:spPr bwMode="gray">
            <a:xfrm>
              <a:off x="688" y="1344"/>
              <a:ext cx="2096" cy="2202"/>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p>
          </p:txBody>
        </p:sp>
        <p:sp>
          <p:nvSpPr>
            <p:cNvPr id="7" name="Text Box 6"/>
            <p:cNvSpPr txBox="1">
              <a:spLocks noChangeArrowheads="1"/>
            </p:cNvSpPr>
            <p:nvPr/>
          </p:nvSpPr>
          <p:spPr bwMode="gray">
            <a:xfrm>
              <a:off x="759" y="1440"/>
              <a:ext cx="1980" cy="1318"/>
            </a:xfrm>
            <a:prstGeom prst="rect">
              <a:avLst/>
            </a:prstGeom>
            <a:ln/>
            <a:extLst/>
          </p:spPr>
          <p:style>
            <a:lnRef idx="3">
              <a:schemeClr val="lt1"/>
            </a:lnRef>
            <a:fillRef idx="1">
              <a:schemeClr val="accent5"/>
            </a:fillRef>
            <a:effectRef idx="1">
              <a:schemeClr val="accent5"/>
            </a:effectRef>
            <a:fontRef idx="minor">
              <a:schemeClr val="lt1"/>
            </a:fontRef>
          </p:style>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defRPr/>
              </a:pPr>
              <a:r>
                <a:rPr lang="en-US" sz="2000" dirty="0" smtClean="0">
                  <a:solidFill>
                    <a:srgbClr val="003366"/>
                  </a:solidFill>
                </a:rPr>
                <a:t>Giao tiếp phần cứng</a:t>
              </a:r>
              <a:endParaRPr lang="en-US" sz="2000" dirty="0">
                <a:solidFill>
                  <a:srgbClr val="003366"/>
                </a:solidFill>
              </a:endParaRPr>
            </a:p>
            <a:p>
              <a:pPr marL="342900" indent="-342900" algn="ctr">
                <a:buFont typeface="Wingdings" panose="05000000000000000000" pitchFamily="2" charset="2"/>
                <a:buChar char="ü"/>
                <a:defRPr/>
              </a:pPr>
              <a:endParaRPr lang="en-US" sz="2000" dirty="0">
                <a:solidFill>
                  <a:srgbClr val="003366"/>
                </a:solidFill>
              </a:endParaRPr>
            </a:p>
            <a:p>
              <a:pPr marL="285750" indent="-285750">
                <a:buFont typeface="Wingdings" panose="05000000000000000000" pitchFamily="2" charset="2"/>
                <a:buChar char="ü"/>
                <a:defRPr/>
              </a:pPr>
              <a:r>
                <a:rPr lang="en-US" dirty="0"/>
                <a:t>Tốc độ xử lý CPU: 1 Ghz </a:t>
              </a:r>
            </a:p>
            <a:p>
              <a:pPr marL="285750" indent="-285750">
                <a:buFont typeface="Wingdings" panose="05000000000000000000" pitchFamily="2" charset="2"/>
                <a:buChar char="ü"/>
                <a:defRPr/>
              </a:pPr>
              <a:r>
                <a:rPr lang="en-US" dirty="0"/>
                <a:t>Bộ nhớ Ram: 512 Mb</a:t>
              </a:r>
            </a:p>
            <a:p>
              <a:pPr marL="285750" indent="-285750">
                <a:buFont typeface="Wingdings" panose="05000000000000000000" pitchFamily="2" charset="2"/>
                <a:buChar char="ü"/>
                <a:defRPr/>
              </a:pPr>
              <a:r>
                <a:rPr lang="en-US" dirty="0"/>
                <a:t>Dung lượng bộ nhớ: 8 Gb</a:t>
              </a:r>
            </a:p>
            <a:p>
              <a:pPr marL="285750" indent="-285750">
                <a:buFont typeface="Wingdings" panose="05000000000000000000" pitchFamily="2" charset="2"/>
                <a:buChar char="ü"/>
                <a:defRPr/>
              </a:pPr>
              <a:r>
                <a:rPr lang="en-US" dirty="0"/>
                <a:t>Độ phân giải màn </a:t>
              </a:r>
              <a:r>
                <a:rPr lang="en-US" dirty="0" smtClean="0"/>
                <a:t>hình: 800 </a:t>
              </a:r>
              <a:r>
                <a:rPr lang="en-US" dirty="0"/>
                <a:t>x 480 pixels</a:t>
              </a:r>
            </a:p>
          </p:txBody>
        </p:sp>
      </p:grpSp>
      <p:grpSp>
        <p:nvGrpSpPr>
          <p:cNvPr id="29700" name="Group 7"/>
          <p:cNvGrpSpPr>
            <a:grpSpLocks/>
          </p:cNvGrpSpPr>
          <p:nvPr/>
        </p:nvGrpSpPr>
        <p:grpSpPr bwMode="auto">
          <a:xfrm>
            <a:off x="4826000" y="1955800"/>
            <a:ext cx="3598863" cy="3827463"/>
            <a:chOff x="3040" y="1232"/>
            <a:chExt cx="2266" cy="2411"/>
          </a:xfrm>
        </p:grpSpPr>
        <p:sp>
          <p:nvSpPr>
            <p:cNvPr id="29702" name="Rectangle 8"/>
            <p:cNvSpPr>
              <a:spLocks noChangeArrowheads="1"/>
            </p:cNvSpPr>
            <p:nvPr/>
          </p:nvSpPr>
          <p:spPr bwMode="gray">
            <a:xfrm rot="301233">
              <a:off x="3162" y="1232"/>
              <a:ext cx="2144" cy="2411"/>
            </a:xfrm>
            <a:prstGeom prst="rect">
              <a:avLst/>
            </a:prstGeom>
            <a:solidFill>
              <a:srgbClr val="00000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900">
                  <a:solidFill>
                    <a:srgbClr val="000066"/>
                  </a:solidFill>
                  <a:latin typeface="Arial" panose="020B0604020202020204" pitchFamily="34" charset="0"/>
                </a:defRPr>
              </a:lvl1pPr>
              <a:lvl2pPr marL="742950" indent="-285750">
                <a:spcBef>
                  <a:spcPct val="20000"/>
                </a:spcBef>
                <a:buChar char="–"/>
                <a:defRPr sz="2600">
                  <a:solidFill>
                    <a:srgbClr val="000066"/>
                  </a:solidFill>
                  <a:latin typeface="Arial" panose="020B0604020202020204" pitchFamily="34" charset="0"/>
                </a:defRPr>
              </a:lvl2pPr>
              <a:lvl3pPr marL="1143000" indent="-228600">
                <a:spcBef>
                  <a:spcPct val="20000"/>
                </a:spcBef>
                <a:buChar char="•"/>
                <a:defRPr sz="2200">
                  <a:solidFill>
                    <a:srgbClr val="000066"/>
                  </a:solidFill>
                  <a:latin typeface="Arial" panose="020B0604020202020204" pitchFamily="34" charset="0"/>
                </a:defRPr>
              </a:lvl3pPr>
              <a:lvl4pPr marL="1600200" indent="-228600">
                <a:spcBef>
                  <a:spcPct val="20000"/>
                </a:spcBef>
                <a:buChar char="–"/>
                <a:defRPr>
                  <a:solidFill>
                    <a:srgbClr val="000066"/>
                  </a:solidFill>
                  <a:latin typeface="Arial" panose="020B0604020202020204" pitchFamily="34" charset="0"/>
                </a:defRPr>
              </a:lvl4pPr>
              <a:lvl5pPr marL="2057400" indent="-228600">
                <a:spcBef>
                  <a:spcPct val="20000"/>
                </a:spcBef>
                <a:buChar char="»"/>
                <a:defRPr>
                  <a:solidFill>
                    <a:srgbClr val="000066"/>
                  </a:solidFill>
                  <a:latin typeface="Arial" panose="020B0604020202020204" pitchFamily="34" charset="0"/>
                </a:defRPr>
              </a:lvl5pPr>
              <a:lvl6pPr marL="2514600" indent="-228600" eaLnBrk="0" fontAlgn="base" hangingPunct="0">
                <a:spcBef>
                  <a:spcPct val="20000"/>
                </a:spcBef>
                <a:spcAft>
                  <a:spcPct val="0"/>
                </a:spcAft>
                <a:buChar char="»"/>
                <a:defRPr>
                  <a:solidFill>
                    <a:srgbClr val="000066"/>
                  </a:solidFill>
                  <a:latin typeface="Arial" panose="020B0604020202020204" pitchFamily="34" charset="0"/>
                </a:defRPr>
              </a:lvl6pPr>
              <a:lvl7pPr marL="2971800" indent="-228600" eaLnBrk="0" fontAlgn="base" hangingPunct="0">
                <a:spcBef>
                  <a:spcPct val="20000"/>
                </a:spcBef>
                <a:spcAft>
                  <a:spcPct val="0"/>
                </a:spcAft>
                <a:buChar char="»"/>
                <a:defRPr>
                  <a:solidFill>
                    <a:srgbClr val="000066"/>
                  </a:solidFill>
                  <a:latin typeface="Arial" panose="020B0604020202020204" pitchFamily="34" charset="0"/>
                </a:defRPr>
              </a:lvl7pPr>
              <a:lvl8pPr marL="3429000" indent="-228600" eaLnBrk="0" fontAlgn="base" hangingPunct="0">
                <a:spcBef>
                  <a:spcPct val="20000"/>
                </a:spcBef>
                <a:spcAft>
                  <a:spcPct val="0"/>
                </a:spcAft>
                <a:buChar char="»"/>
                <a:defRPr>
                  <a:solidFill>
                    <a:srgbClr val="000066"/>
                  </a:solidFill>
                  <a:latin typeface="Arial" panose="020B0604020202020204" pitchFamily="34" charset="0"/>
                </a:defRPr>
              </a:lvl8pPr>
              <a:lvl9pPr marL="3886200" indent="-228600" eaLnBrk="0" fontAlgn="base" hangingPunct="0">
                <a:spcBef>
                  <a:spcPct val="20000"/>
                </a:spcBef>
                <a:spcAft>
                  <a:spcPct val="0"/>
                </a:spcAft>
                <a:buChar char="»"/>
                <a:defRPr>
                  <a:solidFill>
                    <a:srgbClr val="000066"/>
                  </a:solidFill>
                  <a:latin typeface="Arial" panose="020B0604020202020204" pitchFamily="34" charset="0"/>
                </a:defRPr>
              </a:lvl9pPr>
            </a:lstStyle>
            <a:p>
              <a:pPr>
                <a:spcBef>
                  <a:spcPct val="0"/>
                </a:spcBef>
                <a:buFontTx/>
                <a:buNone/>
              </a:pPr>
              <a:endParaRPr lang="en-US" altLang="en-US" sz="1800">
                <a:solidFill>
                  <a:schemeClr val="tx1"/>
                </a:solidFill>
              </a:endParaRPr>
            </a:p>
          </p:txBody>
        </p:sp>
        <p:sp>
          <p:nvSpPr>
            <p:cNvPr id="29703" name="Rectangle 9"/>
            <p:cNvSpPr>
              <a:spLocks noChangeArrowheads="1"/>
            </p:cNvSpPr>
            <p:nvPr/>
          </p:nvSpPr>
          <p:spPr bwMode="gray">
            <a:xfrm>
              <a:off x="3040" y="1344"/>
              <a:ext cx="2096" cy="2202"/>
            </a:xfrm>
            <a:prstGeom prst="rect">
              <a:avLst/>
            </a:prstGeom>
            <a:gradFill rotWithShape="1">
              <a:gsLst>
                <a:gs pos="0">
                  <a:srgbClr val="FFFFFF"/>
                </a:gs>
                <a:gs pos="100000">
                  <a:srgbClr val="ABC9BC"/>
                </a:gs>
              </a:gsLst>
              <a:lin ang="2700000" scaled="1"/>
            </a:gradFill>
            <a:ln w="9525">
              <a:solidFill>
                <a:srgbClr val="000000"/>
              </a:solidFill>
              <a:miter lim="800000"/>
              <a:headEnd/>
              <a:tailEnd/>
            </a:ln>
          </p:spPr>
          <p:txBody>
            <a:bodyPr wrap="none" anchor="ctr"/>
            <a:lstStyle>
              <a:lvl1pPr>
                <a:spcBef>
                  <a:spcPct val="20000"/>
                </a:spcBef>
                <a:buChar char="•"/>
                <a:defRPr sz="2900">
                  <a:solidFill>
                    <a:srgbClr val="000066"/>
                  </a:solidFill>
                  <a:latin typeface="Arial" panose="020B0604020202020204" pitchFamily="34" charset="0"/>
                </a:defRPr>
              </a:lvl1pPr>
              <a:lvl2pPr marL="742950" indent="-285750">
                <a:spcBef>
                  <a:spcPct val="20000"/>
                </a:spcBef>
                <a:buChar char="–"/>
                <a:defRPr sz="2600">
                  <a:solidFill>
                    <a:srgbClr val="000066"/>
                  </a:solidFill>
                  <a:latin typeface="Arial" panose="020B0604020202020204" pitchFamily="34" charset="0"/>
                </a:defRPr>
              </a:lvl2pPr>
              <a:lvl3pPr marL="1143000" indent="-228600">
                <a:spcBef>
                  <a:spcPct val="20000"/>
                </a:spcBef>
                <a:buChar char="•"/>
                <a:defRPr sz="2200">
                  <a:solidFill>
                    <a:srgbClr val="000066"/>
                  </a:solidFill>
                  <a:latin typeface="Arial" panose="020B0604020202020204" pitchFamily="34" charset="0"/>
                </a:defRPr>
              </a:lvl3pPr>
              <a:lvl4pPr marL="1600200" indent="-228600">
                <a:spcBef>
                  <a:spcPct val="20000"/>
                </a:spcBef>
                <a:buChar char="–"/>
                <a:defRPr>
                  <a:solidFill>
                    <a:srgbClr val="000066"/>
                  </a:solidFill>
                  <a:latin typeface="Arial" panose="020B0604020202020204" pitchFamily="34" charset="0"/>
                </a:defRPr>
              </a:lvl4pPr>
              <a:lvl5pPr marL="2057400" indent="-228600">
                <a:spcBef>
                  <a:spcPct val="20000"/>
                </a:spcBef>
                <a:buChar char="»"/>
                <a:defRPr>
                  <a:solidFill>
                    <a:srgbClr val="000066"/>
                  </a:solidFill>
                  <a:latin typeface="Arial" panose="020B0604020202020204" pitchFamily="34" charset="0"/>
                </a:defRPr>
              </a:lvl5pPr>
              <a:lvl6pPr marL="2514600" indent="-228600" eaLnBrk="0" fontAlgn="base" hangingPunct="0">
                <a:spcBef>
                  <a:spcPct val="20000"/>
                </a:spcBef>
                <a:spcAft>
                  <a:spcPct val="0"/>
                </a:spcAft>
                <a:buChar char="»"/>
                <a:defRPr>
                  <a:solidFill>
                    <a:srgbClr val="000066"/>
                  </a:solidFill>
                  <a:latin typeface="Arial" panose="020B0604020202020204" pitchFamily="34" charset="0"/>
                </a:defRPr>
              </a:lvl6pPr>
              <a:lvl7pPr marL="2971800" indent="-228600" eaLnBrk="0" fontAlgn="base" hangingPunct="0">
                <a:spcBef>
                  <a:spcPct val="20000"/>
                </a:spcBef>
                <a:spcAft>
                  <a:spcPct val="0"/>
                </a:spcAft>
                <a:buChar char="»"/>
                <a:defRPr>
                  <a:solidFill>
                    <a:srgbClr val="000066"/>
                  </a:solidFill>
                  <a:latin typeface="Arial" panose="020B0604020202020204" pitchFamily="34" charset="0"/>
                </a:defRPr>
              </a:lvl7pPr>
              <a:lvl8pPr marL="3429000" indent="-228600" eaLnBrk="0" fontAlgn="base" hangingPunct="0">
                <a:spcBef>
                  <a:spcPct val="20000"/>
                </a:spcBef>
                <a:spcAft>
                  <a:spcPct val="0"/>
                </a:spcAft>
                <a:buChar char="»"/>
                <a:defRPr>
                  <a:solidFill>
                    <a:srgbClr val="000066"/>
                  </a:solidFill>
                  <a:latin typeface="Arial" panose="020B0604020202020204" pitchFamily="34" charset="0"/>
                </a:defRPr>
              </a:lvl8pPr>
              <a:lvl9pPr marL="3886200" indent="-228600" eaLnBrk="0" fontAlgn="base" hangingPunct="0">
                <a:spcBef>
                  <a:spcPct val="20000"/>
                </a:spcBef>
                <a:spcAft>
                  <a:spcPct val="0"/>
                </a:spcAft>
                <a:buChar char="»"/>
                <a:defRPr>
                  <a:solidFill>
                    <a:srgbClr val="000066"/>
                  </a:solidFill>
                  <a:latin typeface="Arial" panose="020B0604020202020204" pitchFamily="34" charset="0"/>
                </a:defRPr>
              </a:lvl9pPr>
            </a:lstStyle>
            <a:p>
              <a:pPr>
                <a:spcBef>
                  <a:spcPct val="0"/>
                </a:spcBef>
                <a:buFontTx/>
                <a:buNone/>
              </a:pPr>
              <a:endParaRPr lang="en-US" altLang="en-US" sz="1800">
                <a:solidFill>
                  <a:schemeClr val="tx1"/>
                </a:solidFill>
              </a:endParaRPr>
            </a:p>
          </p:txBody>
        </p:sp>
        <p:sp>
          <p:nvSpPr>
            <p:cNvPr id="11" name="Text Box 10"/>
            <p:cNvSpPr txBox="1">
              <a:spLocks noChangeArrowheads="1"/>
            </p:cNvSpPr>
            <p:nvPr/>
          </p:nvSpPr>
          <p:spPr bwMode="gray">
            <a:xfrm>
              <a:off x="3111" y="1440"/>
              <a:ext cx="1980" cy="1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defRPr/>
              </a:pPr>
              <a:r>
                <a:rPr lang="en-US" sz="2000" dirty="0" smtClean="0">
                  <a:solidFill>
                    <a:srgbClr val="006699"/>
                  </a:solidFill>
                </a:rPr>
                <a:t>Giao tiếp phần mềm</a:t>
              </a:r>
              <a:endParaRPr lang="en-US" sz="2000" dirty="0">
                <a:solidFill>
                  <a:srgbClr val="006699"/>
                </a:solidFill>
              </a:endParaRPr>
            </a:p>
            <a:p>
              <a:pPr>
                <a:defRPr/>
              </a:pPr>
              <a:endParaRPr lang="en-US" sz="2000" dirty="0">
                <a:solidFill>
                  <a:srgbClr val="006699"/>
                </a:solidFill>
              </a:endParaRPr>
            </a:p>
            <a:p>
              <a:pPr marL="285750" indent="-285750">
                <a:buFont typeface="Wingdings" panose="05000000000000000000" pitchFamily="2" charset="2"/>
                <a:buChar char="ü"/>
                <a:defRPr/>
              </a:pPr>
              <a:r>
                <a:rPr lang="en-US" dirty="0"/>
                <a:t>Hệ điều hành: Windows Phone 8.</a:t>
              </a:r>
            </a:p>
            <a:p>
              <a:pPr marL="285750" indent="-285750">
                <a:buFont typeface="Wingdings" panose="05000000000000000000" pitchFamily="2" charset="2"/>
                <a:buChar char="ü"/>
                <a:defRPr/>
              </a:pPr>
              <a:r>
                <a:rPr lang="en-US" dirty="0"/>
                <a:t>Engine: </a:t>
              </a:r>
              <a:r>
                <a:rPr lang="en-US" dirty="0" smtClean="0"/>
                <a:t>Silverlight.</a:t>
              </a:r>
              <a:endParaRPr lang="en-US" dirty="0"/>
            </a:p>
            <a:p>
              <a:pPr marL="285750" indent="-285750">
                <a:buFont typeface="Wingdings" panose="05000000000000000000" pitchFamily="2" charset="2"/>
                <a:buChar char="ü"/>
                <a:defRPr/>
              </a:pPr>
              <a:r>
                <a:rPr lang="en-US" dirty="0"/>
                <a:t>Bộ công cụ Visual Studio 12 </a:t>
              </a:r>
              <a:r>
                <a:rPr lang="en-US" dirty="0" err="1"/>
                <a:t>với</a:t>
              </a:r>
              <a:r>
                <a:rPr lang="en-US" dirty="0"/>
                <a:t> </a:t>
              </a:r>
              <a:r>
                <a:rPr lang="en-US" dirty="0" smtClean="0"/>
                <a:t>SDK 8.0 </a:t>
              </a:r>
              <a:r>
                <a:rPr lang="en-US" dirty="0"/>
                <a:t>trở lên.</a:t>
              </a:r>
            </a:p>
            <a:p>
              <a:pPr marL="285750" indent="-285750">
                <a:buFont typeface="Wingdings" panose="05000000000000000000" pitchFamily="2" charset="2"/>
                <a:buChar char="ü"/>
                <a:defRPr/>
              </a:pPr>
              <a:r>
                <a:rPr lang="en-US" dirty="0"/>
                <a:t>Bộ giả </a:t>
              </a:r>
              <a:r>
                <a:rPr lang="en-US" dirty="0" err="1"/>
                <a:t>lập</a:t>
              </a:r>
              <a:r>
                <a:rPr lang="en-US" dirty="0"/>
                <a:t> </a:t>
              </a:r>
              <a:r>
                <a:rPr lang="en-US" dirty="0" smtClean="0"/>
                <a:t>WP Emulator</a:t>
              </a:r>
              <a:endParaRPr lang="en-US" dirty="0">
                <a:solidFill>
                  <a:srgbClr val="000000"/>
                </a:solidFill>
              </a:endParaRPr>
            </a:p>
          </p:txBody>
        </p:sp>
      </p:grpSp>
    </p:spTree>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ltLang="en-US" smtClean="0"/>
              <a:t>Các yêu cầu phi chức năng</a:t>
            </a:r>
          </a:p>
        </p:txBody>
      </p:sp>
      <p:sp>
        <p:nvSpPr>
          <p:cNvPr id="30723" name="Content Placeholder 2"/>
          <p:cNvSpPr>
            <a:spLocks noGrp="1"/>
          </p:cNvSpPr>
          <p:nvPr>
            <p:ph idx="1"/>
          </p:nvPr>
        </p:nvSpPr>
        <p:spPr>
          <a:xfrm>
            <a:off x="609600" y="1824831"/>
            <a:ext cx="8229600" cy="4691063"/>
          </a:xfrm>
        </p:spPr>
        <p:txBody>
          <a:bodyPr/>
          <a:lstStyle/>
          <a:p>
            <a:pPr>
              <a:buFont typeface="Wingdings" panose="05000000000000000000" pitchFamily="2" charset="2"/>
              <a:buChar char="q"/>
            </a:pPr>
            <a:r>
              <a:rPr lang="vi-VN" altLang="en-US" sz="2000" b="1" dirty="0" smtClean="0"/>
              <a:t>Các yêu cầu thực thi</a:t>
            </a:r>
          </a:p>
          <a:p>
            <a:pPr lvl="1">
              <a:buFont typeface="Wingdings" panose="05000000000000000000" pitchFamily="2" charset="2"/>
              <a:buChar char="ü"/>
            </a:pPr>
            <a:r>
              <a:rPr lang="en-US" altLang="en-US" sz="1900" dirty="0" err="1" smtClean="0"/>
              <a:t>Thực</a:t>
            </a:r>
            <a:r>
              <a:rPr lang="en-US" altLang="en-US" sz="1900" dirty="0" smtClean="0"/>
              <a:t> </a:t>
            </a:r>
            <a:r>
              <a:rPr lang="vi-VN" altLang="en-US" sz="1900" dirty="0" smtClean="0"/>
              <a:t>hiện nhanh</a:t>
            </a:r>
            <a:r>
              <a:rPr lang="en-US" altLang="en-US" sz="1900" dirty="0" smtClean="0"/>
              <a:t>, </a:t>
            </a:r>
            <a:r>
              <a:rPr lang="en-US" altLang="en-US" sz="1900" dirty="0" err="1" smtClean="0"/>
              <a:t>chính</a:t>
            </a:r>
            <a:r>
              <a:rPr lang="en-US" altLang="en-US" sz="1900" dirty="0" smtClean="0"/>
              <a:t> </a:t>
            </a:r>
            <a:r>
              <a:rPr lang="en-US" altLang="en-US" sz="1900" dirty="0" err="1" smtClean="0"/>
              <a:t>xác</a:t>
            </a:r>
            <a:r>
              <a:rPr lang="vi-VN" altLang="en-US" sz="1900" dirty="0" smtClean="0"/>
              <a:t>, tốn ít tài nguyên.</a:t>
            </a:r>
            <a:endParaRPr lang="en-US" altLang="en-US" sz="1900" dirty="0" smtClean="0"/>
          </a:p>
          <a:p>
            <a:pPr>
              <a:buFont typeface="Wingdings" panose="05000000000000000000" pitchFamily="2" charset="2"/>
              <a:buChar char="q"/>
            </a:pPr>
            <a:r>
              <a:rPr lang="en-US" altLang="en-US" sz="2000" b="1" dirty="0" err="1" smtClean="0"/>
              <a:t>Các</a:t>
            </a:r>
            <a:r>
              <a:rPr lang="en-US" altLang="en-US" sz="2000" b="1" dirty="0" smtClean="0"/>
              <a:t> </a:t>
            </a:r>
            <a:r>
              <a:rPr lang="en-US" altLang="en-US" sz="2000" b="1" dirty="0" err="1" smtClean="0"/>
              <a:t>đặc</a:t>
            </a:r>
            <a:r>
              <a:rPr lang="en-US" altLang="en-US" sz="2000" b="1" dirty="0" smtClean="0"/>
              <a:t> </a:t>
            </a:r>
            <a:r>
              <a:rPr lang="en-US" altLang="en-US" sz="2000" b="1" dirty="0" err="1" smtClean="0"/>
              <a:t>điểm</a:t>
            </a:r>
            <a:r>
              <a:rPr lang="en-US" altLang="en-US" sz="2000" b="1" dirty="0" smtClean="0"/>
              <a:t> </a:t>
            </a:r>
            <a:r>
              <a:rPr lang="en-US" altLang="en-US" sz="2000" b="1" dirty="0" err="1" smtClean="0"/>
              <a:t>chất</a:t>
            </a:r>
            <a:r>
              <a:rPr lang="en-US" altLang="en-US" sz="2000" b="1" dirty="0" smtClean="0"/>
              <a:t> </a:t>
            </a:r>
            <a:r>
              <a:rPr lang="en-US" altLang="en-US" sz="2000" b="1" dirty="0" err="1" smtClean="0"/>
              <a:t>lượng</a:t>
            </a:r>
            <a:r>
              <a:rPr lang="en-US" altLang="en-US" sz="2000" b="1" dirty="0" smtClean="0"/>
              <a:t> </a:t>
            </a:r>
            <a:r>
              <a:rPr lang="en-US" altLang="en-US" sz="2000" b="1" dirty="0" err="1" smtClean="0"/>
              <a:t>phần</a:t>
            </a:r>
            <a:r>
              <a:rPr lang="en-US" altLang="en-US" sz="2000" b="1" dirty="0" smtClean="0"/>
              <a:t> </a:t>
            </a:r>
            <a:r>
              <a:rPr lang="en-US" altLang="en-US" sz="2000" b="1" dirty="0" err="1" smtClean="0"/>
              <a:t>mềm</a:t>
            </a:r>
            <a:endParaRPr lang="en-US" altLang="en-US" sz="2000" dirty="0" smtClean="0"/>
          </a:p>
          <a:p>
            <a:pPr lvl="1">
              <a:buFont typeface="Wingdings" panose="05000000000000000000" pitchFamily="2" charset="2"/>
              <a:buChar char="ü"/>
            </a:pPr>
            <a:r>
              <a:rPr lang="en-US" altLang="en-US" sz="1900" dirty="0" err="1" smtClean="0"/>
              <a:t>Đầy</a:t>
            </a:r>
            <a:r>
              <a:rPr lang="en-US" altLang="en-US" sz="1900" dirty="0" smtClean="0"/>
              <a:t> </a:t>
            </a:r>
            <a:r>
              <a:rPr lang="en-US" altLang="en-US" sz="1900" dirty="0" err="1" smtClean="0"/>
              <a:t>đủ</a:t>
            </a:r>
            <a:r>
              <a:rPr lang="en-US" altLang="en-US" sz="1900" dirty="0" smtClean="0"/>
              <a:t> </a:t>
            </a:r>
            <a:r>
              <a:rPr lang="en-US" altLang="en-US" sz="1900" dirty="0" err="1" smtClean="0"/>
              <a:t>chức</a:t>
            </a:r>
            <a:r>
              <a:rPr lang="en-US" altLang="en-US" sz="1900" dirty="0" smtClean="0"/>
              <a:t> </a:t>
            </a:r>
            <a:r>
              <a:rPr lang="en-US" altLang="en-US" sz="1900" dirty="0" err="1" smtClean="0"/>
              <a:t>năng</a:t>
            </a:r>
            <a:r>
              <a:rPr lang="en-US" altLang="en-US" sz="1900" dirty="0" smtClean="0"/>
              <a:t> </a:t>
            </a:r>
          </a:p>
          <a:p>
            <a:pPr lvl="1">
              <a:buFont typeface="Wingdings" panose="05000000000000000000" pitchFamily="2" charset="2"/>
              <a:buChar char="ü"/>
            </a:pPr>
            <a:r>
              <a:rPr lang="en-US" altLang="en-US" sz="1900" dirty="0" err="1" smtClean="0"/>
              <a:t>Kết</a:t>
            </a:r>
            <a:r>
              <a:rPr lang="en-US" altLang="en-US" sz="1900" dirty="0" smtClean="0"/>
              <a:t> </a:t>
            </a:r>
            <a:r>
              <a:rPr lang="en-US" altLang="en-US" sz="1900" dirty="0" err="1" smtClean="0"/>
              <a:t>quả</a:t>
            </a:r>
            <a:r>
              <a:rPr lang="en-US" altLang="en-US" sz="1900" dirty="0" smtClean="0"/>
              <a:t> </a:t>
            </a:r>
            <a:r>
              <a:rPr lang="en-US" altLang="en-US" sz="1900" dirty="0" err="1" smtClean="0"/>
              <a:t>chính</a:t>
            </a:r>
            <a:r>
              <a:rPr lang="en-US" altLang="en-US" sz="1900" dirty="0" smtClean="0"/>
              <a:t> </a:t>
            </a:r>
            <a:r>
              <a:rPr lang="en-US" altLang="en-US" sz="1900" dirty="0" err="1" smtClean="0"/>
              <a:t>xác</a:t>
            </a:r>
            <a:r>
              <a:rPr lang="en-US" altLang="en-US" sz="1900" dirty="0" smtClean="0"/>
              <a:t>. </a:t>
            </a:r>
          </a:p>
          <a:p>
            <a:pPr lvl="1">
              <a:buFont typeface="Wingdings" panose="05000000000000000000" pitchFamily="2" charset="2"/>
              <a:buChar char="ü"/>
            </a:pPr>
            <a:r>
              <a:rPr lang="en-US" altLang="en-US" sz="1900" dirty="0" err="1" smtClean="0"/>
              <a:t>Có</a:t>
            </a:r>
            <a:r>
              <a:rPr lang="en-US" altLang="en-US" sz="1900" dirty="0" smtClean="0"/>
              <a:t> </a:t>
            </a:r>
            <a:r>
              <a:rPr lang="en-US" altLang="en-US" sz="1900" dirty="0" err="1" smtClean="0"/>
              <a:t>thể</a:t>
            </a:r>
            <a:r>
              <a:rPr lang="en-US" altLang="en-US" sz="1900" dirty="0" smtClean="0"/>
              <a:t> </a:t>
            </a:r>
            <a:r>
              <a:rPr lang="en-US" altLang="en-US" sz="1900" dirty="0" err="1" smtClean="0"/>
              <a:t>tái</a:t>
            </a:r>
            <a:r>
              <a:rPr lang="en-US" altLang="en-US" sz="1900" dirty="0" smtClean="0"/>
              <a:t> </a:t>
            </a:r>
            <a:r>
              <a:rPr lang="en-US" altLang="en-US" sz="1900" dirty="0" err="1" smtClean="0"/>
              <a:t>sử</a:t>
            </a:r>
            <a:r>
              <a:rPr lang="en-US" altLang="en-US" sz="1900" dirty="0" smtClean="0"/>
              <a:t> </a:t>
            </a:r>
            <a:r>
              <a:rPr lang="en-US" altLang="en-US" sz="1900" dirty="0" err="1" smtClean="0"/>
              <a:t>dụng</a:t>
            </a:r>
            <a:r>
              <a:rPr lang="en-US" altLang="en-US" sz="1900" dirty="0" smtClean="0"/>
              <a:t> </a:t>
            </a:r>
            <a:r>
              <a:rPr lang="en-US" altLang="en-US" sz="1900" dirty="0" err="1" smtClean="0"/>
              <a:t>các</a:t>
            </a:r>
            <a:r>
              <a:rPr lang="en-US" altLang="en-US" sz="1900" dirty="0" smtClean="0"/>
              <a:t> </a:t>
            </a:r>
            <a:r>
              <a:rPr lang="en-US" altLang="en-US" sz="1900" dirty="0" err="1" smtClean="0"/>
              <a:t>mô</a:t>
            </a:r>
            <a:r>
              <a:rPr lang="en-US" altLang="en-US" sz="1900" dirty="0" smtClean="0"/>
              <a:t> </a:t>
            </a:r>
            <a:r>
              <a:rPr lang="en-US" altLang="en-US" sz="1900" dirty="0" err="1" smtClean="0"/>
              <a:t>đun</a:t>
            </a:r>
            <a:r>
              <a:rPr lang="en-US" altLang="en-US" sz="1900" dirty="0" smtClean="0"/>
              <a:t>.</a:t>
            </a:r>
          </a:p>
          <a:p>
            <a:pPr lvl="1">
              <a:buFont typeface="Wingdings" panose="05000000000000000000" pitchFamily="2" charset="2"/>
              <a:buChar char="ü"/>
            </a:pPr>
            <a:r>
              <a:rPr lang="en-US" altLang="en-US" sz="1900" dirty="0" err="1" smtClean="0"/>
              <a:t>Dễ</a:t>
            </a:r>
            <a:r>
              <a:rPr lang="en-US" altLang="en-US" sz="1900" dirty="0" smtClean="0"/>
              <a:t> </a:t>
            </a:r>
            <a:r>
              <a:rPr lang="en-US" altLang="en-US" sz="1900" dirty="0" err="1" smtClean="0"/>
              <a:t>kiểm</a:t>
            </a:r>
            <a:r>
              <a:rPr lang="en-US" altLang="en-US" sz="1900" dirty="0" smtClean="0"/>
              <a:t> </a:t>
            </a:r>
            <a:r>
              <a:rPr lang="en-US" altLang="en-US" sz="1900" dirty="0" err="1" smtClean="0"/>
              <a:t>thử</a:t>
            </a:r>
            <a:r>
              <a:rPr lang="en-US" altLang="en-US" sz="1900" dirty="0" smtClean="0"/>
              <a:t> </a:t>
            </a:r>
          </a:p>
          <a:p>
            <a:pPr lvl="1">
              <a:buFont typeface="Wingdings" panose="05000000000000000000" pitchFamily="2" charset="2"/>
              <a:buChar char="ü"/>
            </a:pPr>
            <a:r>
              <a:rPr lang="en-US" altLang="en-US" sz="1900" dirty="0" err="1" smtClean="0"/>
              <a:t>Giao</a:t>
            </a:r>
            <a:r>
              <a:rPr lang="en-US" altLang="en-US" sz="1900" dirty="0" smtClean="0"/>
              <a:t> </a:t>
            </a:r>
            <a:r>
              <a:rPr lang="en-US" altLang="en-US" sz="1900" dirty="0" err="1" smtClean="0"/>
              <a:t>diện</a:t>
            </a:r>
            <a:r>
              <a:rPr lang="en-US" altLang="en-US" sz="1900" dirty="0" smtClean="0"/>
              <a:t> </a:t>
            </a:r>
            <a:r>
              <a:rPr lang="en-US" altLang="en-US" sz="1900" dirty="0" err="1" smtClean="0"/>
              <a:t>thân</a:t>
            </a:r>
            <a:r>
              <a:rPr lang="en-US" altLang="en-US" sz="1900" dirty="0" smtClean="0"/>
              <a:t> </a:t>
            </a:r>
            <a:r>
              <a:rPr lang="en-US" altLang="en-US" sz="1900" dirty="0" err="1" smtClean="0"/>
              <a:t>thiện</a:t>
            </a:r>
            <a:r>
              <a:rPr lang="en-US" altLang="en-US" sz="1900" dirty="0" smtClean="0"/>
              <a:t> </a:t>
            </a:r>
            <a:r>
              <a:rPr lang="en-US" altLang="en-US" sz="1900" dirty="0" err="1" smtClean="0"/>
              <a:t>và</a:t>
            </a:r>
            <a:r>
              <a:rPr lang="en-US" altLang="en-US" sz="1900" dirty="0" smtClean="0"/>
              <a:t> </a:t>
            </a:r>
            <a:r>
              <a:rPr lang="en-US" altLang="en-US" sz="1900" dirty="0" err="1" smtClean="0"/>
              <a:t>dễ</a:t>
            </a:r>
            <a:r>
              <a:rPr lang="en-US" altLang="en-US" sz="1900" dirty="0" smtClean="0"/>
              <a:t> </a:t>
            </a:r>
            <a:r>
              <a:rPr lang="en-US" altLang="en-US" sz="1900" dirty="0" err="1" smtClean="0"/>
              <a:t>sử</a:t>
            </a:r>
            <a:r>
              <a:rPr lang="en-US" altLang="en-US" sz="1900" dirty="0" smtClean="0"/>
              <a:t> </a:t>
            </a:r>
            <a:r>
              <a:rPr lang="en-US" altLang="en-US" sz="1900" dirty="0" err="1" smtClean="0"/>
              <a:t>dụng</a:t>
            </a:r>
            <a:r>
              <a:rPr lang="en-US" altLang="en-US" sz="1900" dirty="0" smtClean="0"/>
              <a:t>.</a:t>
            </a:r>
          </a:p>
        </p:txBody>
      </p:sp>
    </p:spTree>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WordArt 3"/>
          <p:cNvSpPr>
            <a:spLocks noChangeArrowheads="1" noChangeShapeType="1" noTextEdit="1"/>
          </p:cNvSpPr>
          <p:nvPr/>
        </p:nvSpPr>
        <p:spPr bwMode="gray">
          <a:xfrm>
            <a:off x="1752600" y="2667000"/>
            <a:ext cx="5759450" cy="3048000"/>
          </a:xfrm>
          <a:prstGeom prst="rect">
            <a:avLst/>
          </a:prstGeom>
        </p:spPr>
        <p:txBody>
          <a:bodyPr wrap="none" fromWordArt="1">
            <a:prstTxWarp prst="textDeflateInflate">
              <a:avLst>
                <a:gd name="adj" fmla="val 50105"/>
              </a:avLst>
            </a:prstTxWarp>
            <a:scene3d>
              <a:camera prst="orthographicFront"/>
              <a:lightRig rig="threePt" dir="t"/>
            </a:scene3d>
            <a:sp3d extrusionH="57150">
              <a:bevelT w="82550" h="38100" prst="coolSlant"/>
            </a:sp3d>
          </a:bodyPr>
          <a:lstStyle/>
          <a:p>
            <a:pPr algn="ctr">
              <a:defRPr/>
            </a:pPr>
            <a:r>
              <a:rPr lang="en-US" sz="3600" b="1" kern="10" dirty="0">
                <a:ln w="9525">
                  <a:noFill/>
                  <a:prstDash val="solid"/>
                </a:ln>
                <a:solidFill>
                  <a:srgbClr val="E67300"/>
                </a:solidFill>
                <a:effectLst>
                  <a:glow rad="228600">
                    <a:schemeClr val="accent5">
                      <a:satMod val="175000"/>
                      <a:alpha val="40000"/>
                    </a:schemeClr>
                  </a:glow>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Thiết kế phần mềm</a:t>
            </a:r>
          </a:p>
        </p:txBody>
      </p:sp>
    </p:spTree>
  </p:cSld>
  <p:clrMapOvr>
    <a:masterClrMapping/>
  </p:clrMapOvr>
  <p:transition spd="slow">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altLang="en-US" smtClean="0"/>
              <a:t>Kiến trúc hệ thống</a:t>
            </a:r>
          </a:p>
        </p:txBody>
      </p:sp>
      <p:sp>
        <p:nvSpPr>
          <p:cNvPr id="14" name="TextBox 13"/>
          <p:cNvSpPr txBox="1"/>
          <p:nvPr/>
        </p:nvSpPr>
        <p:spPr>
          <a:xfrm>
            <a:off x="3200400" y="5462965"/>
            <a:ext cx="3165231" cy="369332"/>
          </a:xfrm>
          <a:prstGeom prst="rect">
            <a:avLst/>
          </a:prstGeom>
          <a:ln/>
        </p:spPr>
        <p:style>
          <a:lnRef idx="0">
            <a:schemeClr val="dk1"/>
          </a:lnRef>
          <a:fillRef idx="3">
            <a:schemeClr val="dk1"/>
          </a:fillRef>
          <a:effectRef idx="3">
            <a:schemeClr val="dk1"/>
          </a:effectRef>
          <a:fontRef idx="minor">
            <a:schemeClr val="lt1"/>
          </a:fontRef>
        </p:style>
        <p:txBody>
          <a:bodyPr>
            <a:spAutoFit/>
          </a:bodyPr>
          <a:lstStyle/>
          <a:p>
            <a:pPr algn="ctr">
              <a:defRPr/>
            </a:pPr>
            <a:r>
              <a:rPr lang="en-US" dirty="0"/>
              <a:t>Mô hình triển khai ứng dụng</a:t>
            </a:r>
          </a:p>
        </p:txBody>
      </p:sp>
      <p:pic>
        <p:nvPicPr>
          <p:cNvPr id="32775"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693863"/>
            <a:ext cx="7239000" cy="348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2"/>
          <p:cNvSpPr>
            <a:spLocks noGrp="1" noChangeArrowheads="1"/>
          </p:cNvSpPr>
          <p:nvPr>
            <p:ph type="title" idx="4294967295"/>
          </p:nvPr>
        </p:nvSpPr>
        <p:spPr/>
        <p:txBody>
          <a:bodyPr/>
          <a:lstStyle/>
          <a:p>
            <a:r>
              <a:rPr lang="en-US" altLang="en-US" sz="3600" dirty="0" err="1" smtClean="0"/>
              <a:t>Nội</a:t>
            </a:r>
            <a:r>
              <a:rPr lang="en-US" altLang="en-US" sz="3600" dirty="0" smtClean="0"/>
              <a:t> dung </a:t>
            </a:r>
            <a:r>
              <a:rPr lang="en-US" altLang="en-US" sz="3600" dirty="0" err="1" smtClean="0"/>
              <a:t>báo</a:t>
            </a:r>
            <a:r>
              <a:rPr lang="en-US" altLang="en-US" sz="3600" dirty="0" smtClean="0"/>
              <a:t> </a:t>
            </a:r>
            <a:r>
              <a:rPr lang="en-US" altLang="en-US" sz="3600" dirty="0" err="1" smtClean="0"/>
              <a:t>cáo</a:t>
            </a:r>
            <a:endParaRPr lang="en-US" altLang="en-US" sz="3600" dirty="0">
              <a:solidFill>
                <a:schemeClr val="accent1"/>
              </a:solidFill>
            </a:endParaRPr>
          </a:p>
        </p:txBody>
      </p:sp>
      <p:grpSp>
        <p:nvGrpSpPr>
          <p:cNvPr id="389123" name="Group 3"/>
          <p:cNvGrpSpPr>
            <a:grpSpLocks/>
          </p:cNvGrpSpPr>
          <p:nvPr/>
        </p:nvGrpSpPr>
        <p:grpSpPr bwMode="auto">
          <a:xfrm>
            <a:off x="1828800" y="2024063"/>
            <a:ext cx="762000" cy="665162"/>
            <a:chOff x="1110" y="2656"/>
            <a:chExt cx="1549" cy="1351"/>
          </a:xfrm>
        </p:grpSpPr>
        <p:sp>
          <p:nvSpPr>
            <p:cNvPr id="389124"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a:p>
          </p:txBody>
        </p:sp>
        <p:sp>
          <p:nvSpPr>
            <p:cNvPr id="389125"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a:p>
          </p:txBody>
        </p:sp>
        <p:sp>
          <p:nvSpPr>
            <p:cNvPr id="40966" name="AutoShape 6"/>
            <p:cNvSpPr>
              <a:spLocks noChangeArrowheads="1"/>
            </p:cNvSpPr>
            <p:nvPr/>
          </p:nvSpPr>
          <p:spPr bwMode="gray">
            <a:xfrm>
              <a:off x="1200" y="2737"/>
              <a:ext cx="1349" cy="1167"/>
            </a:xfrm>
            <a:prstGeom prst="hexagon">
              <a:avLst>
                <a:gd name="adj" fmla="val 28896"/>
                <a:gd name="vf" fmla="val 115470"/>
              </a:avLst>
            </a:prstGeom>
            <a:gradFill rotWithShape="1">
              <a:gsLst>
                <a:gs pos="0">
                  <a:schemeClr val="folHlink">
                    <a:gamma/>
                    <a:shade val="46275"/>
                    <a:invGamma/>
                  </a:schemeClr>
                </a:gs>
                <a:gs pos="100000">
                  <a:schemeClr val="folHlink"/>
                </a:gs>
              </a:gsLst>
              <a:lin ang="2700000" scaled="1"/>
            </a:gradFill>
            <a:ln w="9525">
              <a:solidFill>
                <a:schemeClr val="tx1"/>
              </a:solidFill>
              <a:miter lim="800000"/>
              <a:headEnd/>
              <a:tailEnd/>
            </a:ln>
            <a:effectLst/>
          </p:spPr>
          <p:txBody>
            <a:bodyPr wrap="none" anchor="ctr"/>
            <a:lstStyle/>
            <a:p>
              <a:pPr>
                <a:defRPr/>
              </a:pPr>
              <a:endParaRPr lang="en-US">
                <a:latin typeface="Arial" charset="0"/>
              </a:endParaRPr>
            </a:p>
          </p:txBody>
        </p:sp>
      </p:grpSp>
      <p:grpSp>
        <p:nvGrpSpPr>
          <p:cNvPr id="389127" name="Group 7"/>
          <p:cNvGrpSpPr>
            <a:grpSpLocks/>
          </p:cNvGrpSpPr>
          <p:nvPr/>
        </p:nvGrpSpPr>
        <p:grpSpPr bwMode="auto">
          <a:xfrm>
            <a:off x="1828800" y="2938463"/>
            <a:ext cx="762000" cy="665162"/>
            <a:chOff x="3174" y="2656"/>
            <a:chExt cx="1549" cy="1351"/>
          </a:xfrm>
        </p:grpSpPr>
        <p:sp>
          <p:nvSpPr>
            <p:cNvPr id="389128"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a:p>
          </p:txBody>
        </p:sp>
        <p:sp>
          <p:nvSpPr>
            <p:cNvPr id="389129"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a:p>
          </p:txBody>
        </p:sp>
        <p:sp>
          <p:nvSpPr>
            <p:cNvPr id="40970" name="AutoShape 10"/>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a:defRPr/>
              </a:pPr>
              <a:endParaRPr lang="en-US">
                <a:latin typeface="Arial" charset="0"/>
              </a:endParaRPr>
            </a:p>
          </p:txBody>
        </p:sp>
      </p:grpSp>
      <p:sp>
        <p:nvSpPr>
          <p:cNvPr id="389131" name="Line 11"/>
          <p:cNvSpPr>
            <a:spLocks noChangeShapeType="1"/>
          </p:cNvSpPr>
          <p:nvPr/>
        </p:nvSpPr>
        <p:spPr bwMode="auto">
          <a:xfrm>
            <a:off x="2438400" y="2633663"/>
            <a:ext cx="4800600" cy="0"/>
          </a:xfrm>
          <a:prstGeom prst="line">
            <a:avLst/>
          </a:prstGeom>
          <a:noFill/>
          <a:ln w="25400">
            <a:solidFill>
              <a:srgbClr val="C0C0C0"/>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89132" name="Text Box 12"/>
          <p:cNvSpPr txBox="1">
            <a:spLocks noChangeArrowheads="1"/>
          </p:cNvSpPr>
          <p:nvPr/>
        </p:nvSpPr>
        <p:spPr bwMode="auto">
          <a:xfrm>
            <a:off x="2667000" y="2100263"/>
            <a:ext cx="4495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0" hangingPunct="0"/>
            <a:r>
              <a:rPr lang="en-US" altLang="en-US" sz="2400" dirty="0" err="1" smtClean="0"/>
              <a:t>Giới</a:t>
            </a:r>
            <a:r>
              <a:rPr lang="en-US" altLang="en-US" sz="2400" dirty="0" smtClean="0"/>
              <a:t> </a:t>
            </a:r>
            <a:r>
              <a:rPr lang="en-US" altLang="en-US" sz="2400" dirty="0" err="1" smtClean="0"/>
              <a:t>thiệu</a:t>
            </a:r>
            <a:endParaRPr lang="en-US" altLang="en-US" sz="2400" dirty="0"/>
          </a:p>
        </p:txBody>
      </p:sp>
      <p:sp>
        <p:nvSpPr>
          <p:cNvPr id="389133" name="Text Box 13"/>
          <p:cNvSpPr txBox="1">
            <a:spLocks noChangeArrowheads="1"/>
          </p:cNvSpPr>
          <p:nvPr/>
        </p:nvSpPr>
        <p:spPr bwMode="gray">
          <a:xfrm>
            <a:off x="2025650" y="2122488"/>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r>
              <a:rPr lang="en-US" altLang="en-US" sz="2400">
                <a:solidFill>
                  <a:schemeClr val="bg1"/>
                </a:solidFill>
              </a:rPr>
              <a:t>1</a:t>
            </a:r>
          </a:p>
        </p:txBody>
      </p:sp>
      <p:sp>
        <p:nvSpPr>
          <p:cNvPr id="389134" name="Line 14"/>
          <p:cNvSpPr>
            <a:spLocks noChangeShapeType="1"/>
          </p:cNvSpPr>
          <p:nvPr/>
        </p:nvSpPr>
        <p:spPr bwMode="auto">
          <a:xfrm>
            <a:off x="2438400" y="3548063"/>
            <a:ext cx="4800600" cy="0"/>
          </a:xfrm>
          <a:prstGeom prst="line">
            <a:avLst/>
          </a:prstGeom>
          <a:noFill/>
          <a:ln w="25400">
            <a:solidFill>
              <a:srgbClr val="C0C0C0"/>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89135" name="Text Box 15"/>
          <p:cNvSpPr txBox="1">
            <a:spLocks noChangeArrowheads="1"/>
          </p:cNvSpPr>
          <p:nvPr/>
        </p:nvSpPr>
        <p:spPr bwMode="auto">
          <a:xfrm>
            <a:off x="2667000" y="3014663"/>
            <a:ext cx="449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0" hangingPunct="0"/>
            <a:r>
              <a:rPr lang="en-US" altLang="en-US" sz="2400" dirty="0" err="1" smtClean="0"/>
              <a:t>Nội</a:t>
            </a:r>
            <a:r>
              <a:rPr lang="en-US" altLang="en-US" sz="2400" dirty="0" smtClean="0"/>
              <a:t> dung</a:t>
            </a:r>
            <a:endParaRPr lang="en-US" altLang="en-US" sz="2400" dirty="0"/>
          </a:p>
        </p:txBody>
      </p:sp>
      <p:sp>
        <p:nvSpPr>
          <p:cNvPr id="389136" name="Text Box 16"/>
          <p:cNvSpPr txBox="1">
            <a:spLocks noChangeArrowheads="1"/>
          </p:cNvSpPr>
          <p:nvPr/>
        </p:nvSpPr>
        <p:spPr bwMode="gray">
          <a:xfrm>
            <a:off x="2025650" y="3036888"/>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r>
              <a:rPr lang="en-US" altLang="en-US" sz="2400">
                <a:solidFill>
                  <a:schemeClr val="bg1"/>
                </a:solidFill>
              </a:rPr>
              <a:t>2</a:t>
            </a:r>
          </a:p>
        </p:txBody>
      </p:sp>
      <p:grpSp>
        <p:nvGrpSpPr>
          <p:cNvPr id="389137" name="Group 17"/>
          <p:cNvGrpSpPr>
            <a:grpSpLocks/>
          </p:cNvGrpSpPr>
          <p:nvPr/>
        </p:nvGrpSpPr>
        <p:grpSpPr bwMode="auto">
          <a:xfrm>
            <a:off x="1828800" y="3830638"/>
            <a:ext cx="762000" cy="665162"/>
            <a:chOff x="1110" y="2656"/>
            <a:chExt cx="1549" cy="1351"/>
          </a:xfrm>
        </p:grpSpPr>
        <p:sp>
          <p:nvSpPr>
            <p:cNvPr id="389138"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a:p>
          </p:txBody>
        </p:sp>
        <p:sp>
          <p:nvSpPr>
            <p:cNvPr id="389139"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a:p>
          </p:txBody>
        </p:sp>
        <p:sp>
          <p:nvSpPr>
            <p:cNvPr id="40980" name="AutoShape 2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folHlink">
                    <a:gamma/>
                    <a:shade val="46275"/>
                    <a:invGamma/>
                  </a:schemeClr>
                </a:gs>
                <a:gs pos="100000">
                  <a:schemeClr val="folHlink"/>
                </a:gs>
              </a:gsLst>
              <a:lin ang="2700000" scaled="1"/>
            </a:gradFill>
            <a:ln w="9525">
              <a:solidFill>
                <a:schemeClr val="tx1"/>
              </a:solidFill>
              <a:miter lim="800000"/>
              <a:headEnd/>
              <a:tailEnd/>
            </a:ln>
            <a:effectLst/>
          </p:spPr>
          <p:txBody>
            <a:bodyPr wrap="none" anchor="ctr"/>
            <a:lstStyle/>
            <a:p>
              <a:pPr>
                <a:defRPr/>
              </a:pPr>
              <a:endParaRPr lang="en-US">
                <a:latin typeface="Arial" charset="0"/>
              </a:endParaRPr>
            </a:p>
          </p:txBody>
        </p:sp>
      </p:grpSp>
      <p:grpSp>
        <p:nvGrpSpPr>
          <p:cNvPr id="389141" name="Group 21"/>
          <p:cNvGrpSpPr>
            <a:grpSpLocks/>
          </p:cNvGrpSpPr>
          <p:nvPr/>
        </p:nvGrpSpPr>
        <p:grpSpPr bwMode="auto">
          <a:xfrm>
            <a:off x="1828800" y="4745038"/>
            <a:ext cx="762000" cy="665162"/>
            <a:chOff x="3174" y="2656"/>
            <a:chExt cx="1549" cy="1351"/>
          </a:xfrm>
        </p:grpSpPr>
        <p:sp>
          <p:nvSpPr>
            <p:cNvPr id="389142"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a:p>
          </p:txBody>
        </p:sp>
        <p:sp>
          <p:nvSpPr>
            <p:cNvPr id="389143"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a:p>
          </p:txBody>
        </p:sp>
        <p:sp>
          <p:nvSpPr>
            <p:cNvPr id="40984" name="AutoShape 24"/>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a:defRPr/>
              </a:pPr>
              <a:endParaRPr lang="en-US">
                <a:latin typeface="Arial" charset="0"/>
              </a:endParaRPr>
            </a:p>
          </p:txBody>
        </p:sp>
      </p:grpSp>
      <p:sp>
        <p:nvSpPr>
          <p:cNvPr id="389145" name="Line 25"/>
          <p:cNvSpPr>
            <a:spLocks noChangeShapeType="1"/>
          </p:cNvSpPr>
          <p:nvPr/>
        </p:nvSpPr>
        <p:spPr bwMode="auto">
          <a:xfrm>
            <a:off x="2438400" y="4440238"/>
            <a:ext cx="4800600" cy="0"/>
          </a:xfrm>
          <a:prstGeom prst="line">
            <a:avLst/>
          </a:prstGeom>
          <a:noFill/>
          <a:ln w="25400">
            <a:solidFill>
              <a:srgbClr val="C0C0C0"/>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89146" name="Text Box 26"/>
          <p:cNvSpPr txBox="1">
            <a:spLocks noChangeArrowheads="1"/>
          </p:cNvSpPr>
          <p:nvPr/>
        </p:nvSpPr>
        <p:spPr bwMode="auto">
          <a:xfrm>
            <a:off x="2667000" y="3906838"/>
            <a:ext cx="449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0" hangingPunct="0"/>
            <a:r>
              <a:rPr lang="en-US" altLang="en-US" sz="2400" dirty="0" err="1" smtClean="0"/>
              <a:t>Kết</a:t>
            </a:r>
            <a:r>
              <a:rPr lang="en-US" altLang="en-US" sz="2400" dirty="0" smtClean="0"/>
              <a:t> </a:t>
            </a:r>
            <a:r>
              <a:rPr lang="en-US" altLang="en-US" sz="2400" dirty="0" err="1" smtClean="0"/>
              <a:t>quả</a:t>
            </a:r>
            <a:r>
              <a:rPr lang="en-US" altLang="en-US" sz="2400" dirty="0" smtClean="0"/>
              <a:t> </a:t>
            </a:r>
            <a:r>
              <a:rPr lang="en-US" altLang="en-US" sz="2400" dirty="0" err="1" smtClean="0"/>
              <a:t>đạt</a:t>
            </a:r>
            <a:r>
              <a:rPr lang="en-US" altLang="en-US" sz="2400" dirty="0" smtClean="0"/>
              <a:t> </a:t>
            </a:r>
            <a:r>
              <a:rPr lang="en-US" altLang="en-US" sz="2400" dirty="0" err="1" smtClean="0"/>
              <a:t>được</a:t>
            </a:r>
            <a:r>
              <a:rPr lang="en-US" altLang="en-US" sz="2400" dirty="0" smtClean="0"/>
              <a:t> </a:t>
            </a:r>
            <a:endParaRPr lang="en-US" altLang="en-US" sz="2400" dirty="0"/>
          </a:p>
        </p:txBody>
      </p:sp>
      <p:sp>
        <p:nvSpPr>
          <p:cNvPr id="389147" name="Text Box 27"/>
          <p:cNvSpPr txBox="1">
            <a:spLocks noChangeArrowheads="1"/>
          </p:cNvSpPr>
          <p:nvPr/>
        </p:nvSpPr>
        <p:spPr bwMode="gray">
          <a:xfrm>
            <a:off x="2025650" y="3929063"/>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r>
              <a:rPr lang="en-US" altLang="en-US" sz="2400">
                <a:solidFill>
                  <a:schemeClr val="bg1"/>
                </a:solidFill>
              </a:rPr>
              <a:t>3</a:t>
            </a:r>
          </a:p>
        </p:txBody>
      </p:sp>
      <p:sp>
        <p:nvSpPr>
          <p:cNvPr id="389148" name="Line 28"/>
          <p:cNvSpPr>
            <a:spLocks noChangeShapeType="1"/>
          </p:cNvSpPr>
          <p:nvPr/>
        </p:nvSpPr>
        <p:spPr bwMode="auto">
          <a:xfrm>
            <a:off x="2438400" y="5354638"/>
            <a:ext cx="4800600" cy="0"/>
          </a:xfrm>
          <a:prstGeom prst="line">
            <a:avLst/>
          </a:prstGeom>
          <a:noFill/>
          <a:ln w="25400">
            <a:solidFill>
              <a:srgbClr val="C0C0C0"/>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89149" name="Text Box 29"/>
          <p:cNvSpPr txBox="1">
            <a:spLocks noChangeArrowheads="1"/>
          </p:cNvSpPr>
          <p:nvPr/>
        </p:nvSpPr>
        <p:spPr bwMode="auto">
          <a:xfrm>
            <a:off x="2667000" y="4821238"/>
            <a:ext cx="449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0" hangingPunct="0"/>
            <a:r>
              <a:rPr lang="en-US" altLang="en-US" sz="2400" dirty="0" err="1" smtClean="0"/>
              <a:t>Kết</a:t>
            </a:r>
            <a:r>
              <a:rPr lang="en-US" altLang="en-US" sz="2400" dirty="0" smtClean="0"/>
              <a:t> </a:t>
            </a:r>
            <a:r>
              <a:rPr lang="en-US" altLang="en-US" sz="2400" dirty="0" err="1" smtClean="0"/>
              <a:t>luận</a:t>
            </a:r>
            <a:r>
              <a:rPr lang="en-US" altLang="en-US" sz="2400" dirty="0" smtClean="0"/>
              <a:t> </a:t>
            </a:r>
            <a:r>
              <a:rPr lang="en-US" altLang="en-US" sz="2400" dirty="0" err="1" smtClean="0"/>
              <a:t>và</a:t>
            </a:r>
            <a:r>
              <a:rPr lang="en-US" altLang="en-US" sz="2400" dirty="0" smtClean="0"/>
              <a:t> </a:t>
            </a:r>
            <a:r>
              <a:rPr lang="en-US" altLang="en-US" sz="2400" dirty="0" err="1" smtClean="0"/>
              <a:t>hướng</a:t>
            </a:r>
            <a:r>
              <a:rPr lang="en-US" altLang="en-US" sz="2400" dirty="0" smtClean="0"/>
              <a:t> </a:t>
            </a:r>
            <a:r>
              <a:rPr lang="en-US" altLang="en-US" sz="2400" dirty="0" err="1" smtClean="0"/>
              <a:t>phát</a:t>
            </a:r>
            <a:r>
              <a:rPr lang="en-US" altLang="en-US" sz="2400" dirty="0" smtClean="0"/>
              <a:t> </a:t>
            </a:r>
            <a:r>
              <a:rPr lang="en-US" altLang="en-US" sz="2400" dirty="0" err="1" smtClean="0"/>
              <a:t>triển</a:t>
            </a:r>
            <a:endParaRPr lang="en-US" altLang="en-US" sz="2400" dirty="0"/>
          </a:p>
        </p:txBody>
      </p:sp>
      <p:sp>
        <p:nvSpPr>
          <p:cNvPr id="389150" name="Text Box 30"/>
          <p:cNvSpPr txBox="1">
            <a:spLocks noChangeArrowheads="1"/>
          </p:cNvSpPr>
          <p:nvPr/>
        </p:nvSpPr>
        <p:spPr bwMode="gray">
          <a:xfrm>
            <a:off x="2025650" y="4843463"/>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r>
              <a:rPr lang="en-US" altLang="en-US" sz="2400">
                <a:solidFill>
                  <a:schemeClr val="bg1"/>
                </a:solidFill>
              </a:rPr>
              <a:t>4</a:t>
            </a:r>
          </a:p>
        </p:txBody>
      </p:sp>
    </p:spTree>
    <p:extLst>
      <p:ext uri="{BB962C8B-B14F-4D97-AF65-F5344CB8AC3E}">
        <p14:creationId xmlns:p14="http://schemas.microsoft.com/office/powerpoint/2010/main" val="3012258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9123"/>
                                        </p:tgtEl>
                                        <p:attrNameLst>
                                          <p:attrName>style.visibility</p:attrName>
                                        </p:attrNameLst>
                                      </p:cBhvr>
                                      <p:to>
                                        <p:strVal val="visible"/>
                                      </p:to>
                                    </p:set>
                                    <p:animEffect transition="in" filter="fade">
                                      <p:cBhvr>
                                        <p:cTn id="7" dur="500"/>
                                        <p:tgtEl>
                                          <p:spTgt spid="3891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9132"/>
                                        </p:tgtEl>
                                        <p:attrNameLst>
                                          <p:attrName>style.visibility</p:attrName>
                                        </p:attrNameLst>
                                      </p:cBhvr>
                                      <p:to>
                                        <p:strVal val="visible"/>
                                      </p:to>
                                    </p:set>
                                    <p:animEffect transition="in" filter="fade">
                                      <p:cBhvr>
                                        <p:cTn id="10" dur="500"/>
                                        <p:tgtEl>
                                          <p:spTgt spid="3891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9135"/>
                                        </p:tgtEl>
                                        <p:attrNameLst>
                                          <p:attrName>style.visibility</p:attrName>
                                        </p:attrNameLst>
                                      </p:cBhvr>
                                      <p:to>
                                        <p:strVal val="visible"/>
                                      </p:to>
                                    </p:set>
                                    <p:animEffect transition="in" filter="fade">
                                      <p:cBhvr>
                                        <p:cTn id="15" dur="500"/>
                                        <p:tgtEl>
                                          <p:spTgt spid="389135"/>
                                        </p:tgtEl>
                                      </p:cBhvr>
                                    </p:animEffect>
                                  </p:childTnLst>
                                </p:cTn>
                              </p:par>
                              <p:par>
                                <p:cTn id="16" presetID="10" presetClass="entr" presetSubtype="0" fill="hold" nodeType="withEffect">
                                  <p:stCondLst>
                                    <p:cond delay="0"/>
                                  </p:stCondLst>
                                  <p:childTnLst>
                                    <p:set>
                                      <p:cBhvr>
                                        <p:cTn id="17" dur="1" fill="hold">
                                          <p:stCondLst>
                                            <p:cond delay="0"/>
                                          </p:stCondLst>
                                        </p:cTn>
                                        <p:tgtEl>
                                          <p:spTgt spid="389127"/>
                                        </p:tgtEl>
                                        <p:attrNameLst>
                                          <p:attrName>style.visibility</p:attrName>
                                        </p:attrNameLst>
                                      </p:cBhvr>
                                      <p:to>
                                        <p:strVal val="visible"/>
                                      </p:to>
                                    </p:set>
                                    <p:animEffect transition="in" filter="fade">
                                      <p:cBhvr>
                                        <p:cTn id="18" dur="500"/>
                                        <p:tgtEl>
                                          <p:spTgt spid="38912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89146"/>
                                        </p:tgtEl>
                                        <p:attrNameLst>
                                          <p:attrName>style.visibility</p:attrName>
                                        </p:attrNameLst>
                                      </p:cBhvr>
                                      <p:to>
                                        <p:strVal val="visible"/>
                                      </p:to>
                                    </p:set>
                                    <p:animEffect transition="in" filter="fade">
                                      <p:cBhvr>
                                        <p:cTn id="23" dur="500"/>
                                        <p:tgtEl>
                                          <p:spTgt spid="389146"/>
                                        </p:tgtEl>
                                      </p:cBhvr>
                                    </p:animEffect>
                                  </p:childTnLst>
                                </p:cTn>
                              </p:par>
                              <p:par>
                                <p:cTn id="24" presetID="10" presetClass="entr" presetSubtype="0" fill="hold" nodeType="withEffect">
                                  <p:stCondLst>
                                    <p:cond delay="0"/>
                                  </p:stCondLst>
                                  <p:childTnLst>
                                    <p:set>
                                      <p:cBhvr>
                                        <p:cTn id="25" dur="1" fill="hold">
                                          <p:stCondLst>
                                            <p:cond delay="0"/>
                                          </p:stCondLst>
                                        </p:cTn>
                                        <p:tgtEl>
                                          <p:spTgt spid="389137"/>
                                        </p:tgtEl>
                                        <p:attrNameLst>
                                          <p:attrName>style.visibility</p:attrName>
                                        </p:attrNameLst>
                                      </p:cBhvr>
                                      <p:to>
                                        <p:strVal val="visible"/>
                                      </p:to>
                                    </p:set>
                                    <p:animEffect transition="in" filter="fade">
                                      <p:cBhvr>
                                        <p:cTn id="26" dur="500"/>
                                        <p:tgtEl>
                                          <p:spTgt spid="38913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89149"/>
                                        </p:tgtEl>
                                        <p:attrNameLst>
                                          <p:attrName>style.visibility</p:attrName>
                                        </p:attrNameLst>
                                      </p:cBhvr>
                                      <p:to>
                                        <p:strVal val="visible"/>
                                      </p:to>
                                    </p:set>
                                    <p:animEffect transition="in" filter="fade">
                                      <p:cBhvr>
                                        <p:cTn id="31" dur="500"/>
                                        <p:tgtEl>
                                          <p:spTgt spid="389149"/>
                                        </p:tgtEl>
                                      </p:cBhvr>
                                    </p:animEffect>
                                  </p:childTnLst>
                                </p:cTn>
                              </p:par>
                              <p:par>
                                <p:cTn id="32" presetID="10" presetClass="entr" presetSubtype="0" fill="hold" nodeType="withEffect">
                                  <p:stCondLst>
                                    <p:cond delay="0"/>
                                  </p:stCondLst>
                                  <p:childTnLst>
                                    <p:set>
                                      <p:cBhvr>
                                        <p:cTn id="33" dur="1" fill="hold">
                                          <p:stCondLst>
                                            <p:cond delay="0"/>
                                          </p:stCondLst>
                                        </p:cTn>
                                        <p:tgtEl>
                                          <p:spTgt spid="389141"/>
                                        </p:tgtEl>
                                        <p:attrNameLst>
                                          <p:attrName>style.visibility</p:attrName>
                                        </p:attrNameLst>
                                      </p:cBhvr>
                                      <p:to>
                                        <p:strVal val="visible"/>
                                      </p:to>
                                    </p:set>
                                    <p:animEffect transition="in" filter="fade">
                                      <p:cBhvr>
                                        <p:cTn id="34" dur="500"/>
                                        <p:tgtEl>
                                          <p:spTgt spid="389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32" grpId="0"/>
      <p:bldP spid="389135" grpId="0"/>
      <p:bldP spid="389146" grpId="0"/>
      <p:bldP spid="38914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ltLang="en-US" smtClean="0"/>
              <a:t>Thiết kế dữ liệu</a:t>
            </a:r>
          </a:p>
        </p:txBody>
      </p:sp>
      <p:sp>
        <p:nvSpPr>
          <p:cNvPr id="8" name="Content Placeholder 7"/>
          <p:cNvSpPr>
            <a:spLocks noGrp="1"/>
          </p:cNvSpPr>
          <p:nvPr>
            <p:ph idx="1"/>
          </p:nvPr>
        </p:nvSpPr>
        <p:spPr>
          <a:xfrm>
            <a:off x="609600" y="1752600"/>
            <a:ext cx="8229600" cy="4691063"/>
          </a:xfrm>
        </p:spPr>
        <p:txBody>
          <a:bodyPr/>
          <a:lstStyle/>
          <a:p>
            <a:pPr>
              <a:buFont typeface="Wingdings" panose="05000000000000000000" pitchFamily="2" charset="2"/>
              <a:buChar char="q"/>
              <a:defRPr/>
            </a:pPr>
            <a:r>
              <a:rPr lang="en-US" sz="2600" smtClean="0"/>
              <a:t>Bảng dữ liệu được sử dụng</a:t>
            </a:r>
          </a:p>
          <a:p>
            <a:pPr>
              <a:buFont typeface="Wingdings" panose="05000000000000000000" pitchFamily="2" charset="2"/>
              <a:buChar char="q"/>
              <a:defRPr/>
            </a:pPr>
            <a:endParaRPr lang="en-US" sz="2600" dirty="0" smtClean="0"/>
          </a:p>
          <a:p>
            <a:pPr>
              <a:buFont typeface="Wingdings" panose="05000000000000000000" pitchFamily="2" charset="2"/>
              <a:buChar char="q"/>
              <a:defRPr/>
            </a:pPr>
            <a:endParaRPr lang="en-US" sz="2600" dirty="0"/>
          </a:p>
          <a:p>
            <a:pPr>
              <a:buFont typeface="Wingdings" panose="05000000000000000000" pitchFamily="2" charset="2"/>
              <a:buChar char="q"/>
              <a:defRPr/>
            </a:pPr>
            <a:endParaRPr lang="en-US" sz="2600" dirty="0" smtClean="0"/>
          </a:p>
          <a:p>
            <a:pPr marL="0" indent="0">
              <a:buFontTx/>
              <a:buNone/>
              <a:defRPr/>
            </a:pPr>
            <a:endParaRPr lang="en-US" sz="2600" dirty="0"/>
          </a:p>
          <a:p>
            <a:pPr marL="0" indent="0">
              <a:buFontTx/>
              <a:buNone/>
              <a:defRPr/>
            </a:pPr>
            <a:endParaRPr lang="en-US" sz="2600" smtClean="0">
              <a:cs typeface="Times New Roman" panose="02020603050405020304" pitchFamily="18" charset="0"/>
            </a:endParaRPr>
          </a:p>
        </p:txBody>
      </p:sp>
      <p:sp>
        <p:nvSpPr>
          <p:cNvPr id="33796" name="Slide Number Placeholder 2"/>
          <p:cNvSpPr>
            <a:spLocks noGrp="1"/>
          </p:cNvSpPr>
          <p:nvPr>
            <p:ph type="sldNum" sz="quarter" idx="12"/>
          </p:nvPr>
        </p:nvSpPr>
        <p:spPr>
          <a:noFill/>
        </p:spPr>
        <p:txBody>
          <a:bodyPr/>
          <a:lstStyle>
            <a:lvl1pPr>
              <a:spcBef>
                <a:spcPct val="20000"/>
              </a:spcBef>
              <a:buChar char="•"/>
              <a:defRPr sz="2900">
                <a:solidFill>
                  <a:srgbClr val="000066"/>
                </a:solidFill>
                <a:latin typeface="Arial" panose="020B0604020202020204" pitchFamily="34" charset="0"/>
              </a:defRPr>
            </a:lvl1pPr>
            <a:lvl2pPr marL="742950" indent="-285750">
              <a:spcBef>
                <a:spcPct val="20000"/>
              </a:spcBef>
              <a:buChar char="–"/>
              <a:defRPr sz="2600">
                <a:solidFill>
                  <a:srgbClr val="000066"/>
                </a:solidFill>
                <a:latin typeface="Arial" panose="020B0604020202020204" pitchFamily="34" charset="0"/>
              </a:defRPr>
            </a:lvl2pPr>
            <a:lvl3pPr marL="1143000" indent="-228600">
              <a:spcBef>
                <a:spcPct val="20000"/>
              </a:spcBef>
              <a:buChar char="•"/>
              <a:defRPr sz="2200">
                <a:solidFill>
                  <a:srgbClr val="000066"/>
                </a:solidFill>
                <a:latin typeface="Arial" panose="020B0604020202020204" pitchFamily="34" charset="0"/>
              </a:defRPr>
            </a:lvl3pPr>
            <a:lvl4pPr marL="1600200" indent="-228600">
              <a:spcBef>
                <a:spcPct val="20000"/>
              </a:spcBef>
              <a:buChar char="–"/>
              <a:defRPr>
                <a:solidFill>
                  <a:srgbClr val="000066"/>
                </a:solidFill>
                <a:latin typeface="Arial" panose="020B0604020202020204" pitchFamily="34" charset="0"/>
              </a:defRPr>
            </a:lvl4pPr>
            <a:lvl5pPr marL="2057400" indent="-228600">
              <a:spcBef>
                <a:spcPct val="20000"/>
              </a:spcBef>
              <a:buChar char="»"/>
              <a:defRPr>
                <a:solidFill>
                  <a:srgbClr val="000066"/>
                </a:solidFill>
                <a:latin typeface="Arial" panose="020B0604020202020204" pitchFamily="34" charset="0"/>
              </a:defRPr>
            </a:lvl5pPr>
            <a:lvl6pPr marL="2514600" indent="-228600" eaLnBrk="0" fontAlgn="base" hangingPunct="0">
              <a:spcBef>
                <a:spcPct val="20000"/>
              </a:spcBef>
              <a:spcAft>
                <a:spcPct val="0"/>
              </a:spcAft>
              <a:buChar char="»"/>
              <a:defRPr>
                <a:solidFill>
                  <a:srgbClr val="000066"/>
                </a:solidFill>
                <a:latin typeface="Arial" panose="020B0604020202020204" pitchFamily="34" charset="0"/>
              </a:defRPr>
            </a:lvl6pPr>
            <a:lvl7pPr marL="2971800" indent="-228600" eaLnBrk="0" fontAlgn="base" hangingPunct="0">
              <a:spcBef>
                <a:spcPct val="20000"/>
              </a:spcBef>
              <a:spcAft>
                <a:spcPct val="0"/>
              </a:spcAft>
              <a:buChar char="»"/>
              <a:defRPr>
                <a:solidFill>
                  <a:srgbClr val="000066"/>
                </a:solidFill>
                <a:latin typeface="Arial" panose="020B0604020202020204" pitchFamily="34" charset="0"/>
              </a:defRPr>
            </a:lvl7pPr>
            <a:lvl8pPr marL="3429000" indent="-228600" eaLnBrk="0" fontAlgn="base" hangingPunct="0">
              <a:spcBef>
                <a:spcPct val="20000"/>
              </a:spcBef>
              <a:spcAft>
                <a:spcPct val="0"/>
              </a:spcAft>
              <a:buChar char="»"/>
              <a:defRPr>
                <a:solidFill>
                  <a:srgbClr val="000066"/>
                </a:solidFill>
                <a:latin typeface="Arial" panose="020B0604020202020204" pitchFamily="34" charset="0"/>
              </a:defRPr>
            </a:lvl8pPr>
            <a:lvl9pPr marL="3886200" indent="-228600" eaLnBrk="0" fontAlgn="base" hangingPunct="0">
              <a:spcBef>
                <a:spcPct val="20000"/>
              </a:spcBef>
              <a:spcAft>
                <a:spcPct val="0"/>
              </a:spcAft>
              <a:buChar char="»"/>
              <a:defRPr>
                <a:solidFill>
                  <a:srgbClr val="000066"/>
                </a:solidFill>
                <a:latin typeface="Arial" panose="020B0604020202020204" pitchFamily="34" charset="0"/>
              </a:defRPr>
            </a:lvl9pPr>
          </a:lstStyle>
          <a:p>
            <a:pPr>
              <a:spcBef>
                <a:spcPct val="0"/>
              </a:spcBef>
              <a:buFontTx/>
              <a:buNone/>
            </a:pPr>
            <a:fld id="{58017249-D4C7-4128-9524-9CB60F79763F}" type="slidenum">
              <a:rPr lang="en-US" altLang="en-US" sz="1400" smtClean="0">
                <a:solidFill>
                  <a:schemeClr val="tx1"/>
                </a:solidFill>
              </a:rPr>
              <a:pPr>
                <a:spcBef>
                  <a:spcPct val="0"/>
                </a:spcBef>
                <a:buFontTx/>
                <a:buNone/>
              </a:pPr>
              <a:t>20</a:t>
            </a:fld>
            <a:endParaRPr lang="en-US" altLang="en-US" sz="1400" smtClean="0">
              <a:solidFill>
                <a:schemeClr val="tx1"/>
              </a:solidFill>
            </a:endParaRPr>
          </a:p>
        </p:txBody>
      </p:sp>
      <p:graphicFrame>
        <p:nvGraphicFramePr>
          <p:cNvPr id="5" name="Table 4"/>
          <p:cNvGraphicFramePr>
            <a:graphicFrameLocks noGrp="1"/>
          </p:cNvGraphicFramePr>
          <p:nvPr/>
        </p:nvGraphicFramePr>
        <p:xfrm>
          <a:off x="762000" y="2362200"/>
          <a:ext cx="6096000" cy="1036638"/>
        </p:xfrm>
        <a:graphic>
          <a:graphicData uri="http://schemas.openxmlformats.org/drawingml/2006/table">
            <a:tbl>
              <a:tblPr firstRow="1" bandRow="1">
                <a:tableStyleId>{9DCAF9ED-07DC-4A11-8D7F-57B35C25682E}</a:tableStyleId>
              </a:tblPr>
              <a:tblGrid>
                <a:gridCol w="3048000"/>
                <a:gridCol w="3048000"/>
              </a:tblGrid>
              <a:tr h="365872">
                <a:tc>
                  <a:txBody>
                    <a:bodyPr/>
                    <a:lstStyle/>
                    <a:p>
                      <a:r>
                        <a:rPr lang="en-US" sz="1800" dirty="0" smtClean="0"/>
                        <a:t>MUCDO</a:t>
                      </a:r>
                      <a:endParaRPr lang="en-US" sz="1800" dirty="0"/>
                    </a:p>
                  </a:txBody>
                  <a:tcPr marT="45734" marB="45734"/>
                </a:tc>
                <a:tc>
                  <a:txBody>
                    <a:bodyPr/>
                    <a:lstStyle/>
                    <a:p>
                      <a:endParaRPr lang="en-US" sz="1800" dirty="0"/>
                    </a:p>
                  </a:txBody>
                  <a:tcPr marT="45734" marB="45734"/>
                </a:tc>
              </a:tr>
              <a:tr h="304894">
                <a:tc>
                  <a:txBody>
                    <a:bodyPr/>
                    <a:lstStyle/>
                    <a:p>
                      <a:r>
                        <a:rPr lang="en-US" sz="1400" smtClean="0"/>
                        <a:t>SODIA</a:t>
                      </a:r>
                      <a:endParaRPr lang="en-US" sz="1400"/>
                    </a:p>
                  </a:txBody>
                  <a:tcPr marT="45734" marB="45734"/>
                </a:tc>
                <a:tc>
                  <a:txBody>
                    <a:bodyPr/>
                    <a:lstStyle/>
                    <a:p>
                      <a:r>
                        <a:rPr lang="en-US" sz="1400" smtClean="0"/>
                        <a:t>INTERGER</a:t>
                      </a:r>
                      <a:endParaRPr lang="en-US" sz="1400"/>
                    </a:p>
                  </a:txBody>
                  <a:tcPr marT="45734" marB="45734"/>
                </a:tc>
              </a:tr>
              <a:tr h="365872">
                <a:tc>
                  <a:txBody>
                    <a:bodyPr/>
                    <a:lstStyle/>
                    <a:p>
                      <a:endParaRPr lang="en-US" sz="1800"/>
                    </a:p>
                  </a:txBody>
                  <a:tcPr marT="45734" marB="45734"/>
                </a:tc>
                <a:tc>
                  <a:txBody>
                    <a:bodyPr/>
                    <a:lstStyle/>
                    <a:p>
                      <a:endParaRPr lang="en-US" sz="1800" dirty="0"/>
                    </a:p>
                  </a:txBody>
                  <a:tcPr marT="45734" marB="45734"/>
                </a:tc>
              </a:tr>
            </a:tbl>
          </a:graphicData>
        </a:graphic>
      </p:graphicFrame>
      <p:graphicFrame>
        <p:nvGraphicFramePr>
          <p:cNvPr id="6" name="Table 5"/>
          <p:cNvGraphicFramePr>
            <a:graphicFrameLocks noGrp="1"/>
          </p:cNvGraphicFramePr>
          <p:nvPr/>
        </p:nvGraphicFramePr>
        <p:xfrm>
          <a:off x="762000" y="3657600"/>
          <a:ext cx="6096000" cy="2581274"/>
        </p:xfrm>
        <a:graphic>
          <a:graphicData uri="http://schemas.openxmlformats.org/drawingml/2006/table">
            <a:tbl>
              <a:tblPr firstRow="1" bandRow="1">
                <a:tableStyleId>{9DCAF9ED-07DC-4A11-8D7F-57B35C25682E}</a:tableStyleId>
              </a:tblPr>
              <a:tblGrid>
                <a:gridCol w="3048000"/>
                <a:gridCol w="3048000"/>
              </a:tblGrid>
              <a:tr h="370931">
                <a:tc>
                  <a:txBody>
                    <a:bodyPr/>
                    <a:lstStyle/>
                    <a:p>
                      <a:r>
                        <a:rPr lang="en-US" sz="1800" smtClean="0"/>
                        <a:t>THÀNH</a:t>
                      </a:r>
                      <a:r>
                        <a:rPr lang="en-US" sz="1800" baseline="0" smtClean="0"/>
                        <a:t> TÍCH</a:t>
                      </a:r>
                      <a:endParaRPr lang="en-US" sz="1800"/>
                    </a:p>
                  </a:txBody>
                  <a:tcPr marT="45731" marB="45731"/>
                </a:tc>
                <a:tc>
                  <a:txBody>
                    <a:bodyPr/>
                    <a:lstStyle/>
                    <a:p>
                      <a:endParaRPr lang="en-US" sz="1800"/>
                    </a:p>
                  </a:txBody>
                  <a:tcPr marT="45731" marB="45731"/>
                </a:tc>
              </a:tr>
              <a:tr h="370931">
                <a:tc>
                  <a:txBody>
                    <a:bodyPr/>
                    <a:lstStyle/>
                    <a:p>
                      <a:pPr algn="just">
                        <a:lnSpc>
                          <a:spcPct val="112000"/>
                        </a:lnSpc>
                        <a:spcBef>
                          <a:spcPts val="600"/>
                        </a:spcBef>
                        <a:spcAft>
                          <a:spcPts val="300"/>
                        </a:spcAft>
                        <a:tabLst>
                          <a:tab pos="731520" algn="l"/>
                        </a:tabLst>
                      </a:pPr>
                      <a:r>
                        <a:rPr lang="en-US" sz="1400">
                          <a:effectLst/>
                          <a:latin typeface="Times New Roman" panose="02020603050405020304" pitchFamily="18" charset="0"/>
                          <a:ea typeface="Times New Roman" panose="02020603050405020304" pitchFamily="18" charset="0"/>
                        </a:rPr>
                        <a:t>STT</a:t>
                      </a:r>
                    </a:p>
                  </a:txBody>
                  <a:tcPr marL="68580" marR="68580" marT="0" marB="0"/>
                </a:tc>
                <a:tc>
                  <a:txBody>
                    <a:bodyPr/>
                    <a:lstStyle/>
                    <a:p>
                      <a:pPr algn="just">
                        <a:lnSpc>
                          <a:spcPct val="112000"/>
                        </a:lnSpc>
                        <a:spcBef>
                          <a:spcPts val="600"/>
                        </a:spcBef>
                        <a:spcAft>
                          <a:spcPts val="300"/>
                        </a:spcAft>
                        <a:tabLst>
                          <a:tab pos="731520" algn="l"/>
                        </a:tabLst>
                      </a:pPr>
                      <a:r>
                        <a:rPr lang="en-US" sz="1400">
                          <a:effectLst/>
                          <a:latin typeface="Times New Roman" panose="02020603050405020304" pitchFamily="18" charset="0"/>
                          <a:ea typeface="Times New Roman" panose="02020603050405020304" pitchFamily="18" charset="0"/>
                        </a:rPr>
                        <a:t>INTERGER</a:t>
                      </a:r>
                    </a:p>
                  </a:txBody>
                  <a:tcPr marL="68580" marR="68580" marT="0" marB="0"/>
                </a:tc>
              </a:tr>
              <a:tr h="370931">
                <a:tc>
                  <a:txBody>
                    <a:bodyPr/>
                    <a:lstStyle/>
                    <a:p>
                      <a:pPr algn="just">
                        <a:lnSpc>
                          <a:spcPct val="112000"/>
                        </a:lnSpc>
                        <a:spcBef>
                          <a:spcPts val="600"/>
                        </a:spcBef>
                        <a:spcAft>
                          <a:spcPts val="300"/>
                        </a:spcAft>
                        <a:tabLst>
                          <a:tab pos="731520" algn="l"/>
                        </a:tabLst>
                      </a:pPr>
                      <a:r>
                        <a:rPr lang="en-US" sz="1400">
                          <a:effectLst/>
                          <a:latin typeface="Times New Roman" panose="02020603050405020304" pitchFamily="18" charset="0"/>
                          <a:ea typeface="Times New Roman" panose="02020603050405020304" pitchFamily="18" charset="0"/>
                        </a:rPr>
                        <a:t>SOBUOCCHUYEN</a:t>
                      </a:r>
                    </a:p>
                  </a:txBody>
                  <a:tcPr marL="68580" marR="68580" marT="0" marB="0"/>
                </a:tc>
                <a:tc>
                  <a:txBody>
                    <a:bodyPr/>
                    <a:lstStyle/>
                    <a:p>
                      <a:pPr algn="just">
                        <a:lnSpc>
                          <a:spcPct val="112000"/>
                        </a:lnSpc>
                        <a:spcBef>
                          <a:spcPts val="600"/>
                        </a:spcBef>
                        <a:spcAft>
                          <a:spcPts val="300"/>
                        </a:spcAft>
                        <a:tabLst>
                          <a:tab pos="731520" algn="l"/>
                        </a:tabLst>
                      </a:pPr>
                      <a:r>
                        <a:rPr lang="en-US" sz="1400">
                          <a:effectLst/>
                          <a:latin typeface="Times New Roman" panose="02020603050405020304" pitchFamily="18" charset="0"/>
                          <a:ea typeface="Times New Roman" panose="02020603050405020304" pitchFamily="18" charset="0"/>
                        </a:rPr>
                        <a:t>INTERGER</a:t>
                      </a:r>
                    </a:p>
                  </a:txBody>
                  <a:tcPr marL="68580" marR="68580" marT="0" marB="0"/>
                </a:tc>
              </a:tr>
              <a:tr h="370931">
                <a:tc>
                  <a:txBody>
                    <a:bodyPr/>
                    <a:lstStyle/>
                    <a:p>
                      <a:pPr algn="just">
                        <a:lnSpc>
                          <a:spcPct val="112000"/>
                        </a:lnSpc>
                        <a:spcBef>
                          <a:spcPts val="600"/>
                        </a:spcBef>
                        <a:spcAft>
                          <a:spcPts val="300"/>
                        </a:spcAft>
                        <a:tabLst>
                          <a:tab pos="731520" algn="l"/>
                        </a:tabLst>
                      </a:pPr>
                      <a:r>
                        <a:rPr lang="en-US" sz="1400">
                          <a:effectLst/>
                          <a:latin typeface="Times New Roman" panose="02020603050405020304" pitchFamily="18" charset="0"/>
                          <a:ea typeface="Times New Roman" panose="02020603050405020304" pitchFamily="18" charset="0"/>
                        </a:rPr>
                        <a:t>THOIGIAN</a:t>
                      </a:r>
                    </a:p>
                  </a:txBody>
                  <a:tcPr marL="68580" marR="68580" marT="0" marB="0"/>
                </a:tc>
                <a:tc>
                  <a:txBody>
                    <a:bodyPr/>
                    <a:lstStyle/>
                    <a:p>
                      <a:pPr algn="just">
                        <a:lnSpc>
                          <a:spcPct val="112000"/>
                        </a:lnSpc>
                        <a:spcBef>
                          <a:spcPts val="600"/>
                        </a:spcBef>
                        <a:spcAft>
                          <a:spcPts val="300"/>
                        </a:spcAft>
                        <a:tabLst>
                          <a:tab pos="731520" algn="l"/>
                        </a:tabLst>
                      </a:pPr>
                      <a:r>
                        <a:rPr lang="en-US" sz="1400">
                          <a:effectLst/>
                          <a:latin typeface="Times New Roman" panose="02020603050405020304" pitchFamily="18" charset="0"/>
                          <a:ea typeface="Times New Roman" panose="02020603050405020304" pitchFamily="18" charset="0"/>
                        </a:rPr>
                        <a:t>TIME</a:t>
                      </a:r>
                    </a:p>
                  </a:txBody>
                  <a:tcPr marL="68580" marR="68580" marT="0" marB="0"/>
                </a:tc>
              </a:tr>
              <a:tr h="370931">
                <a:tc>
                  <a:txBody>
                    <a:bodyPr/>
                    <a:lstStyle/>
                    <a:p>
                      <a:pPr algn="just">
                        <a:lnSpc>
                          <a:spcPct val="112000"/>
                        </a:lnSpc>
                        <a:spcBef>
                          <a:spcPts val="600"/>
                        </a:spcBef>
                        <a:spcAft>
                          <a:spcPts val="300"/>
                        </a:spcAft>
                        <a:tabLst>
                          <a:tab pos="731520" algn="l"/>
                        </a:tabLst>
                      </a:pPr>
                      <a:r>
                        <a:rPr lang="en-US" sz="1400">
                          <a:effectLst/>
                          <a:latin typeface="Times New Roman" panose="02020603050405020304" pitchFamily="18" charset="0"/>
                          <a:ea typeface="Times New Roman" panose="02020603050405020304" pitchFamily="18" charset="0"/>
                        </a:rPr>
                        <a:t>SODIA</a:t>
                      </a:r>
                    </a:p>
                  </a:txBody>
                  <a:tcPr marL="68580" marR="68580" marT="0" marB="0"/>
                </a:tc>
                <a:tc>
                  <a:txBody>
                    <a:bodyPr/>
                    <a:lstStyle/>
                    <a:p>
                      <a:pPr algn="just">
                        <a:lnSpc>
                          <a:spcPct val="112000"/>
                        </a:lnSpc>
                        <a:spcBef>
                          <a:spcPts val="600"/>
                        </a:spcBef>
                        <a:spcAft>
                          <a:spcPts val="300"/>
                        </a:spcAft>
                        <a:tabLst>
                          <a:tab pos="731520" algn="l"/>
                        </a:tabLst>
                      </a:pPr>
                      <a:r>
                        <a:rPr lang="en-US" sz="1400">
                          <a:effectLst/>
                          <a:latin typeface="Times New Roman" panose="02020603050405020304" pitchFamily="18" charset="0"/>
                          <a:ea typeface="Times New Roman" panose="02020603050405020304" pitchFamily="18" charset="0"/>
                        </a:rPr>
                        <a:t>INTERGER</a:t>
                      </a:r>
                    </a:p>
                  </a:txBody>
                  <a:tcPr marL="68580" marR="68580" marT="0" marB="0"/>
                </a:tc>
              </a:tr>
              <a:tr h="355688">
                <a:tc>
                  <a:txBody>
                    <a:bodyPr/>
                    <a:lstStyle/>
                    <a:p>
                      <a:pPr algn="just">
                        <a:lnSpc>
                          <a:spcPct val="112000"/>
                        </a:lnSpc>
                        <a:spcBef>
                          <a:spcPts val="600"/>
                        </a:spcBef>
                        <a:spcAft>
                          <a:spcPts val="300"/>
                        </a:spcAft>
                        <a:tabLst>
                          <a:tab pos="731520" algn="l"/>
                        </a:tabLst>
                      </a:pPr>
                      <a:r>
                        <a:rPr lang="en-US" sz="1400">
                          <a:effectLst/>
                          <a:latin typeface="Times New Roman" panose="02020603050405020304" pitchFamily="18" charset="0"/>
                          <a:ea typeface="Times New Roman" panose="02020603050405020304" pitchFamily="18" charset="0"/>
                        </a:rPr>
                        <a:t>NGAYLAP</a:t>
                      </a:r>
                    </a:p>
                  </a:txBody>
                  <a:tcPr marL="68580" marR="68580" marT="0" marB="0"/>
                </a:tc>
                <a:tc>
                  <a:txBody>
                    <a:bodyPr/>
                    <a:lstStyle/>
                    <a:p>
                      <a:pPr algn="just">
                        <a:lnSpc>
                          <a:spcPct val="112000"/>
                        </a:lnSpc>
                        <a:spcBef>
                          <a:spcPts val="600"/>
                        </a:spcBef>
                        <a:spcAft>
                          <a:spcPts val="300"/>
                        </a:spcAft>
                        <a:tabLst>
                          <a:tab pos="731520" algn="l"/>
                        </a:tabLst>
                      </a:pPr>
                      <a:r>
                        <a:rPr lang="en-US" sz="1400">
                          <a:effectLst/>
                          <a:latin typeface="Times New Roman" panose="02020603050405020304" pitchFamily="18" charset="0"/>
                          <a:ea typeface="Times New Roman" panose="02020603050405020304" pitchFamily="18" charset="0"/>
                        </a:rPr>
                        <a:t>DATE</a:t>
                      </a:r>
                    </a:p>
                  </a:txBody>
                  <a:tcPr marL="68580" marR="68580" marT="0" marB="0"/>
                </a:tc>
              </a:tr>
              <a:tr h="370931">
                <a:tc>
                  <a:txBody>
                    <a:bodyPr/>
                    <a:lstStyle/>
                    <a:p>
                      <a:pPr algn="just">
                        <a:lnSpc>
                          <a:spcPct val="112000"/>
                        </a:lnSpc>
                        <a:spcBef>
                          <a:spcPts val="600"/>
                        </a:spcBef>
                        <a:spcAft>
                          <a:spcPts val="300"/>
                        </a:spcAft>
                        <a:tabLst>
                          <a:tab pos="731520" algn="l"/>
                        </a:tabLst>
                      </a:pPr>
                      <a:r>
                        <a:rPr lang="en-US" sz="1400">
                          <a:effectLst/>
                          <a:latin typeface="Times New Roman" panose="02020603050405020304" pitchFamily="18" charset="0"/>
                          <a:ea typeface="Times New Roman" panose="02020603050405020304" pitchFamily="18" charset="0"/>
                        </a:rPr>
                        <a:t>SOCOC</a:t>
                      </a:r>
                    </a:p>
                  </a:txBody>
                  <a:tcPr marL="68580" marR="68580" marT="0" marB="0"/>
                </a:tc>
                <a:tc>
                  <a:txBody>
                    <a:bodyPr/>
                    <a:lstStyle/>
                    <a:p>
                      <a:pPr algn="just">
                        <a:lnSpc>
                          <a:spcPct val="112000"/>
                        </a:lnSpc>
                        <a:spcBef>
                          <a:spcPts val="600"/>
                        </a:spcBef>
                        <a:spcAft>
                          <a:spcPts val="300"/>
                        </a:spcAft>
                        <a:tabLst>
                          <a:tab pos="731520" algn="l"/>
                        </a:tabLst>
                      </a:pPr>
                      <a:r>
                        <a:rPr lang="en-US" sz="1400">
                          <a:effectLst/>
                          <a:latin typeface="Times New Roman" panose="02020603050405020304" pitchFamily="18" charset="0"/>
                          <a:ea typeface="Times New Roman" panose="02020603050405020304" pitchFamily="18" charset="0"/>
                        </a:rPr>
                        <a:t>INTERGER</a:t>
                      </a:r>
                    </a:p>
                  </a:txBody>
                  <a:tcPr marL="68580" marR="68580" marT="0" marB="0"/>
                </a:tc>
              </a:tr>
            </a:tbl>
          </a:graphicData>
        </a:graphic>
      </p:graphicFrame>
    </p:spTree>
    <p:extLst>
      <p:ext uri="{BB962C8B-B14F-4D97-AF65-F5344CB8AC3E}">
        <p14:creationId xmlns:p14="http://schemas.microsoft.com/office/powerpoint/2010/main" val="833888676"/>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ltLang="en-US" smtClean="0"/>
              <a:t>Thiết kế giao diện chính</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600200"/>
            <a:ext cx="2762250" cy="502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ounded Rectangle 17"/>
          <p:cNvSpPr/>
          <p:nvPr/>
        </p:nvSpPr>
        <p:spPr>
          <a:xfrm>
            <a:off x="2524125" y="1912938"/>
            <a:ext cx="1295400" cy="679450"/>
          </a:xfrm>
          <a:prstGeom prst="roundRect">
            <a:avLst/>
          </a:prstGeom>
          <a:noFill/>
          <a:ln w="3810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noFill/>
            </a:endParaRPr>
          </a:p>
        </p:txBody>
      </p:sp>
      <p:sp>
        <p:nvSpPr>
          <p:cNvPr id="20" name="Rounded Rectangular Callout 19"/>
          <p:cNvSpPr/>
          <p:nvPr/>
        </p:nvSpPr>
        <p:spPr>
          <a:xfrm>
            <a:off x="2287588" y="1227138"/>
            <a:ext cx="2133600" cy="517525"/>
          </a:xfrm>
          <a:prstGeom prst="wedgeRoundRectCallout">
            <a:avLst>
              <a:gd name="adj1" fmla="val -16421"/>
              <a:gd name="adj2" fmla="val 98843"/>
              <a:gd name="adj3" fmla="val 16667"/>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r>
              <a:rPr lang="en-US"/>
              <a:t>Bật/tắt âm thanh</a:t>
            </a:r>
            <a:endParaRPr lang="en-US" dirty="0"/>
          </a:p>
        </p:txBody>
      </p:sp>
      <p:sp>
        <p:nvSpPr>
          <p:cNvPr id="21" name="Rounded Rectangular Callout 20"/>
          <p:cNvSpPr/>
          <p:nvPr/>
        </p:nvSpPr>
        <p:spPr>
          <a:xfrm>
            <a:off x="9271000" y="5857875"/>
            <a:ext cx="2133600" cy="517525"/>
          </a:xfrm>
          <a:prstGeom prst="wedgeRoundRectCallout">
            <a:avLst>
              <a:gd name="adj1" fmla="val -16421"/>
              <a:gd name="adj2" fmla="val 98843"/>
              <a:gd name="adj3" fmla="val 16667"/>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r>
              <a:rPr lang="en-US"/>
              <a:t>Cài đặt</a:t>
            </a:r>
            <a:endParaRPr lang="en-US" dirty="0"/>
          </a:p>
        </p:txBody>
      </p:sp>
      <p:sp>
        <p:nvSpPr>
          <p:cNvPr id="22" name="Rounded Rectangle 21"/>
          <p:cNvSpPr/>
          <p:nvPr/>
        </p:nvSpPr>
        <p:spPr>
          <a:xfrm>
            <a:off x="2536825" y="5518150"/>
            <a:ext cx="1295400" cy="679450"/>
          </a:xfrm>
          <a:prstGeom prst="roundRect">
            <a:avLst/>
          </a:prstGeom>
          <a:noFill/>
          <a:ln w="3810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noFill/>
            </a:endParaRPr>
          </a:p>
        </p:txBody>
      </p:sp>
      <p:sp>
        <p:nvSpPr>
          <p:cNvPr id="25" name="Rounded Rectangular Callout 24"/>
          <p:cNvSpPr/>
          <p:nvPr/>
        </p:nvSpPr>
        <p:spPr>
          <a:xfrm>
            <a:off x="2228850" y="4943475"/>
            <a:ext cx="2133600" cy="517525"/>
          </a:xfrm>
          <a:prstGeom prst="wedgeRoundRectCallout">
            <a:avLst>
              <a:gd name="adj1" fmla="val -16421"/>
              <a:gd name="adj2" fmla="val 98843"/>
              <a:gd name="adj3" fmla="val 16667"/>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r>
              <a:rPr lang="en-US"/>
              <a:t>Cài đặt</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49950" y="1912938"/>
            <a:ext cx="1154113"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ight Arrow 8"/>
          <p:cNvSpPr/>
          <p:nvPr/>
        </p:nvSpPr>
        <p:spPr>
          <a:xfrm>
            <a:off x="4122738" y="1985963"/>
            <a:ext cx="1516062" cy="5921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6" name="Right Arrow 25"/>
          <p:cNvSpPr/>
          <p:nvPr/>
        </p:nvSpPr>
        <p:spPr>
          <a:xfrm>
            <a:off x="4132263" y="5562600"/>
            <a:ext cx="1517650" cy="5921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875338" y="1285875"/>
            <a:ext cx="2909887" cy="534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1000"/>
                                        <p:tgtEl>
                                          <p:spTgt spid="26"/>
                                        </p:tgtEl>
                                      </p:cBhvr>
                                    </p:animEffect>
                                    <p:anim calcmode="lin" valueType="num">
                                      <p:cBhvr>
                                        <p:cTn id="38" dur="1000" fill="hold"/>
                                        <p:tgtEl>
                                          <p:spTgt spid="26"/>
                                        </p:tgtEl>
                                        <p:attrNameLst>
                                          <p:attrName>ppt_x</p:attrName>
                                        </p:attrNameLst>
                                      </p:cBhvr>
                                      <p:tavLst>
                                        <p:tav tm="0">
                                          <p:val>
                                            <p:strVal val="#ppt_x"/>
                                          </p:val>
                                        </p:tav>
                                        <p:tav tm="100000">
                                          <p:val>
                                            <p:strVal val="#ppt_x"/>
                                          </p:val>
                                        </p:tav>
                                      </p:tavLst>
                                    </p:anim>
                                    <p:anim calcmode="lin" valueType="num">
                                      <p:cBhvr>
                                        <p:cTn id="3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nodeType="clickEffect">
                                  <p:stCondLst>
                                    <p:cond delay="0"/>
                                  </p:stCondLst>
                                  <p:childTnLst>
                                    <p:set>
                                      <p:cBhvr>
                                        <p:cTn id="4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2" grpId="0" animBg="1"/>
      <p:bldP spid="25" grpId="0" animBg="1"/>
      <p:bldP spid="9" grpId="0" animBg="1"/>
      <p:bldP spid="2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1752600" y="211138"/>
            <a:ext cx="7086600" cy="693737"/>
          </a:xfrm>
        </p:spPr>
        <p:txBody>
          <a:bodyPr/>
          <a:lstStyle/>
          <a:p>
            <a:r>
              <a:rPr lang="en-US" altLang="en-US" smtClean="0"/>
              <a:t>Thiết kế chức năng chơi game</a:t>
            </a:r>
          </a:p>
        </p:txBody>
      </p:sp>
      <p:sp>
        <p:nvSpPr>
          <p:cNvPr id="10" name="Rounded Rectangular Callout 9"/>
          <p:cNvSpPr/>
          <p:nvPr/>
        </p:nvSpPr>
        <p:spPr>
          <a:xfrm>
            <a:off x="381000" y="5857875"/>
            <a:ext cx="1295400" cy="517525"/>
          </a:xfrm>
          <a:prstGeom prst="wedgeRoundRectCallout">
            <a:avLst>
              <a:gd name="adj1" fmla="val -9382"/>
              <a:gd name="adj2" fmla="val -93489"/>
              <a:gd name="adj3" fmla="val 16667"/>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r>
              <a:rPr lang="en-US"/>
              <a:t>Trở lại</a:t>
            </a:r>
            <a:endParaRPr lang="en-US" dirty="0"/>
          </a:p>
        </p:txBody>
      </p:sp>
      <p:pic>
        <p:nvPicPr>
          <p:cNvPr id="36869"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209800"/>
            <a:ext cx="6173788"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ounded Rectangle 12"/>
          <p:cNvSpPr/>
          <p:nvPr/>
        </p:nvSpPr>
        <p:spPr>
          <a:xfrm>
            <a:off x="914400" y="2125663"/>
            <a:ext cx="1066800" cy="679450"/>
          </a:xfrm>
          <a:prstGeom prst="roundRect">
            <a:avLst/>
          </a:prstGeom>
          <a:noFill/>
          <a:ln w="38100">
            <a:solidFill>
              <a:srgbClr val="FF99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noFill/>
            </a:endParaRPr>
          </a:p>
        </p:txBody>
      </p:sp>
      <p:sp>
        <p:nvSpPr>
          <p:cNvPr id="14" name="Rounded Rectangular Callout 13"/>
          <p:cNvSpPr/>
          <p:nvPr/>
        </p:nvSpPr>
        <p:spPr>
          <a:xfrm>
            <a:off x="152400" y="1417638"/>
            <a:ext cx="1676400" cy="517525"/>
          </a:xfrm>
          <a:prstGeom prst="wedgeRoundRectCallout">
            <a:avLst>
              <a:gd name="adj1" fmla="val 30042"/>
              <a:gd name="adj2" fmla="val 106747"/>
              <a:gd name="adj3" fmla="val 16667"/>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r>
              <a:rPr lang="en-US"/>
              <a:t>Trợ giúp</a:t>
            </a:r>
            <a:endParaRPr lang="en-US" dirty="0"/>
          </a:p>
        </p:txBody>
      </p:sp>
      <p:sp>
        <p:nvSpPr>
          <p:cNvPr id="15" name="Rounded Rectangle 14"/>
          <p:cNvSpPr/>
          <p:nvPr/>
        </p:nvSpPr>
        <p:spPr>
          <a:xfrm>
            <a:off x="2362200" y="2071688"/>
            <a:ext cx="1600200" cy="679450"/>
          </a:xfrm>
          <a:prstGeom prst="roundRect">
            <a:avLst/>
          </a:prstGeom>
          <a:noFill/>
          <a:ln w="38100">
            <a:solidFill>
              <a:srgbClr val="FF99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noFill/>
            </a:endParaRPr>
          </a:p>
        </p:txBody>
      </p:sp>
      <p:sp>
        <p:nvSpPr>
          <p:cNvPr id="16" name="Rounded Rectangular Callout 15"/>
          <p:cNvSpPr/>
          <p:nvPr/>
        </p:nvSpPr>
        <p:spPr>
          <a:xfrm>
            <a:off x="2387600" y="1470025"/>
            <a:ext cx="1803400" cy="517525"/>
          </a:xfrm>
          <a:prstGeom prst="wedgeRoundRectCallout">
            <a:avLst>
              <a:gd name="adj1" fmla="val 30042"/>
              <a:gd name="adj2" fmla="val 106747"/>
              <a:gd name="adj3" fmla="val 16667"/>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r>
              <a:rPr lang="en-US"/>
              <a:t>Số lần chuyển</a:t>
            </a:r>
            <a:endParaRPr lang="en-US" dirty="0"/>
          </a:p>
        </p:txBody>
      </p:sp>
      <p:sp>
        <p:nvSpPr>
          <p:cNvPr id="17" name="Rounded Rectangle 16"/>
          <p:cNvSpPr/>
          <p:nvPr/>
        </p:nvSpPr>
        <p:spPr>
          <a:xfrm>
            <a:off x="4535488" y="2022475"/>
            <a:ext cx="1370012" cy="679450"/>
          </a:xfrm>
          <a:prstGeom prst="roundRect">
            <a:avLst/>
          </a:prstGeom>
          <a:noFill/>
          <a:ln w="38100">
            <a:solidFill>
              <a:srgbClr val="FF99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noFill/>
            </a:endParaRPr>
          </a:p>
        </p:txBody>
      </p:sp>
      <p:sp>
        <p:nvSpPr>
          <p:cNvPr id="20" name="Rounded Rectangular Callout 19"/>
          <p:cNvSpPr/>
          <p:nvPr/>
        </p:nvSpPr>
        <p:spPr>
          <a:xfrm>
            <a:off x="4381500" y="1344613"/>
            <a:ext cx="1676400" cy="517525"/>
          </a:xfrm>
          <a:prstGeom prst="wedgeRoundRectCallout">
            <a:avLst>
              <a:gd name="adj1" fmla="val 30042"/>
              <a:gd name="adj2" fmla="val 106747"/>
              <a:gd name="adj3" fmla="val 16667"/>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r>
              <a:rPr lang="en-US"/>
              <a:t>Thời gian</a:t>
            </a:r>
            <a:endParaRPr lang="en-US" dirty="0"/>
          </a:p>
        </p:txBody>
      </p:sp>
      <p:sp>
        <p:nvSpPr>
          <p:cNvPr id="21" name="Rounded Rectangle 20"/>
          <p:cNvSpPr/>
          <p:nvPr/>
        </p:nvSpPr>
        <p:spPr>
          <a:xfrm>
            <a:off x="5195888" y="5045075"/>
            <a:ext cx="798512" cy="679450"/>
          </a:xfrm>
          <a:prstGeom prst="roundRect">
            <a:avLst/>
          </a:prstGeom>
          <a:noFill/>
          <a:ln w="38100">
            <a:solidFill>
              <a:srgbClr val="FF99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noFill/>
            </a:endParaRPr>
          </a:p>
        </p:txBody>
      </p:sp>
      <p:sp>
        <p:nvSpPr>
          <p:cNvPr id="22" name="Rounded Rectangle 21"/>
          <p:cNvSpPr/>
          <p:nvPr/>
        </p:nvSpPr>
        <p:spPr>
          <a:xfrm>
            <a:off x="685800" y="5086350"/>
            <a:ext cx="1066800" cy="679450"/>
          </a:xfrm>
          <a:prstGeom prst="roundRect">
            <a:avLst/>
          </a:prstGeom>
          <a:noFill/>
          <a:ln w="38100">
            <a:solidFill>
              <a:srgbClr val="FF99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noFill/>
            </a:endParaRPr>
          </a:p>
        </p:txBody>
      </p:sp>
      <p:sp>
        <p:nvSpPr>
          <p:cNvPr id="23" name="Rounded Rectangular Callout 22"/>
          <p:cNvSpPr/>
          <p:nvPr/>
        </p:nvSpPr>
        <p:spPr>
          <a:xfrm>
            <a:off x="5105400" y="5888038"/>
            <a:ext cx="1295400" cy="517525"/>
          </a:xfrm>
          <a:prstGeom prst="wedgeRoundRectCallout">
            <a:avLst>
              <a:gd name="adj1" fmla="val -9382"/>
              <a:gd name="adj2" fmla="val -93489"/>
              <a:gd name="adj3" fmla="val 16667"/>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r>
              <a:rPr lang="en-US"/>
              <a:t>Chơi lại</a:t>
            </a:r>
            <a:endParaRPr lang="en-US" dirty="0"/>
          </a:p>
        </p:txBody>
      </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3441566" y="742950"/>
            <a:ext cx="5308868" cy="603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6" presetClass="entr" presetSubtype="21"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barn(inVertical)">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15" grpId="0" animBg="1"/>
      <p:bldP spid="16" grpId="0" animBg="1"/>
      <p:bldP spid="17" grpId="0" animBg="1"/>
      <p:bldP spid="20" grpId="0" animBg="1"/>
      <p:bldP spid="21" grpId="0" animBg="1"/>
      <p:bldP spid="22" grpId="0" animBg="1"/>
      <p:bldP spid="2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1752600" y="211138"/>
            <a:ext cx="7086600" cy="693737"/>
          </a:xfrm>
        </p:spPr>
        <p:txBody>
          <a:bodyPr/>
          <a:lstStyle/>
          <a:p>
            <a:r>
              <a:rPr lang="en-US" altLang="en-US" smtClean="0"/>
              <a:t>Thiết kế chức năng chơi game</a:t>
            </a:r>
          </a:p>
        </p:txBody>
      </p:sp>
      <p:sp>
        <p:nvSpPr>
          <p:cNvPr id="10" name="Rounded Rectangular Callout 9"/>
          <p:cNvSpPr/>
          <p:nvPr/>
        </p:nvSpPr>
        <p:spPr>
          <a:xfrm>
            <a:off x="381000" y="5857875"/>
            <a:ext cx="1295400" cy="517525"/>
          </a:xfrm>
          <a:prstGeom prst="wedgeRoundRectCallout">
            <a:avLst>
              <a:gd name="adj1" fmla="val -9382"/>
              <a:gd name="adj2" fmla="val -93489"/>
              <a:gd name="adj3" fmla="val 16667"/>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r>
              <a:rPr lang="en-US"/>
              <a:t>Trở lại</a:t>
            </a:r>
            <a:endParaRPr lang="en-US" dirty="0"/>
          </a:p>
        </p:txBody>
      </p:sp>
      <p:pic>
        <p:nvPicPr>
          <p:cNvPr id="3789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130425"/>
            <a:ext cx="6705600" cy="366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ounded Rectangle 12"/>
          <p:cNvSpPr/>
          <p:nvPr/>
        </p:nvSpPr>
        <p:spPr>
          <a:xfrm>
            <a:off x="914400" y="2125663"/>
            <a:ext cx="1066800" cy="679450"/>
          </a:xfrm>
          <a:prstGeom prst="roundRect">
            <a:avLst/>
          </a:prstGeom>
          <a:noFill/>
          <a:ln w="38100">
            <a:solidFill>
              <a:srgbClr val="FF99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noFill/>
            </a:endParaRPr>
          </a:p>
        </p:txBody>
      </p:sp>
      <p:sp>
        <p:nvSpPr>
          <p:cNvPr id="14" name="Rounded Rectangular Callout 13"/>
          <p:cNvSpPr/>
          <p:nvPr/>
        </p:nvSpPr>
        <p:spPr>
          <a:xfrm>
            <a:off x="152400" y="1417638"/>
            <a:ext cx="1676400" cy="517525"/>
          </a:xfrm>
          <a:prstGeom prst="wedgeRoundRectCallout">
            <a:avLst>
              <a:gd name="adj1" fmla="val 30042"/>
              <a:gd name="adj2" fmla="val 106747"/>
              <a:gd name="adj3" fmla="val 16667"/>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r>
              <a:rPr lang="en-US"/>
              <a:t>Trợ giúp</a:t>
            </a:r>
            <a:endParaRPr lang="en-US" dirty="0"/>
          </a:p>
        </p:txBody>
      </p:sp>
      <p:sp>
        <p:nvSpPr>
          <p:cNvPr id="15" name="Rounded Rectangle 14"/>
          <p:cNvSpPr/>
          <p:nvPr/>
        </p:nvSpPr>
        <p:spPr>
          <a:xfrm>
            <a:off x="2362200" y="2071688"/>
            <a:ext cx="1600200" cy="679450"/>
          </a:xfrm>
          <a:prstGeom prst="roundRect">
            <a:avLst/>
          </a:prstGeom>
          <a:noFill/>
          <a:ln w="38100">
            <a:solidFill>
              <a:srgbClr val="FF99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noFill/>
            </a:endParaRPr>
          </a:p>
        </p:txBody>
      </p:sp>
      <p:sp>
        <p:nvSpPr>
          <p:cNvPr id="16" name="Rounded Rectangular Callout 15"/>
          <p:cNvSpPr/>
          <p:nvPr/>
        </p:nvSpPr>
        <p:spPr>
          <a:xfrm>
            <a:off x="2387600" y="1470025"/>
            <a:ext cx="1803400" cy="517525"/>
          </a:xfrm>
          <a:prstGeom prst="wedgeRoundRectCallout">
            <a:avLst>
              <a:gd name="adj1" fmla="val 30042"/>
              <a:gd name="adj2" fmla="val 106747"/>
              <a:gd name="adj3" fmla="val 16667"/>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r>
              <a:rPr lang="en-US"/>
              <a:t>Số lần chuyển</a:t>
            </a:r>
            <a:endParaRPr lang="en-US" dirty="0"/>
          </a:p>
        </p:txBody>
      </p:sp>
      <p:sp>
        <p:nvSpPr>
          <p:cNvPr id="17" name="Rounded Rectangle 16"/>
          <p:cNvSpPr/>
          <p:nvPr/>
        </p:nvSpPr>
        <p:spPr>
          <a:xfrm>
            <a:off x="4535488" y="2022475"/>
            <a:ext cx="1370012" cy="679450"/>
          </a:xfrm>
          <a:prstGeom prst="roundRect">
            <a:avLst/>
          </a:prstGeom>
          <a:noFill/>
          <a:ln w="38100">
            <a:solidFill>
              <a:srgbClr val="FF99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noFill/>
            </a:endParaRPr>
          </a:p>
        </p:txBody>
      </p:sp>
      <p:sp>
        <p:nvSpPr>
          <p:cNvPr id="20" name="Rounded Rectangular Callout 19"/>
          <p:cNvSpPr/>
          <p:nvPr/>
        </p:nvSpPr>
        <p:spPr>
          <a:xfrm>
            <a:off x="4381500" y="1344613"/>
            <a:ext cx="1676400" cy="517525"/>
          </a:xfrm>
          <a:prstGeom prst="wedgeRoundRectCallout">
            <a:avLst>
              <a:gd name="adj1" fmla="val 30042"/>
              <a:gd name="adj2" fmla="val 106747"/>
              <a:gd name="adj3" fmla="val 16667"/>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r>
              <a:rPr lang="en-US"/>
              <a:t>Thời gian</a:t>
            </a:r>
            <a:endParaRPr lang="en-US" dirty="0"/>
          </a:p>
        </p:txBody>
      </p:sp>
      <p:sp>
        <p:nvSpPr>
          <p:cNvPr id="21" name="Rounded Rectangle 20"/>
          <p:cNvSpPr/>
          <p:nvPr/>
        </p:nvSpPr>
        <p:spPr>
          <a:xfrm>
            <a:off x="5600700" y="5045075"/>
            <a:ext cx="800100" cy="679450"/>
          </a:xfrm>
          <a:prstGeom prst="roundRect">
            <a:avLst/>
          </a:prstGeom>
          <a:noFill/>
          <a:ln w="38100">
            <a:solidFill>
              <a:srgbClr val="FF99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noFill/>
            </a:endParaRPr>
          </a:p>
        </p:txBody>
      </p:sp>
      <p:sp>
        <p:nvSpPr>
          <p:cNvPr id="22" name="Rounded Rectangle 21"/>
          <p:cNvSpPr/>
          <p:nvPr/>
        </p:nvSpPr>
        <p:spPr>
          <a:xfrm>
            <a:off x="685800" y="5086350"/>
            <a:ext cx="1066800" cy="679450"/>
          </a:xfrm>
          <a:prstGeom prst="roundRect">
            <a:avLst/>
          </a:prstGeom>
          <a:noFill/>
          <a:ln w="38100">
            <a:solidFill>
              <a:srgbClr val="FF99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noFill/>
            </a:endParaRPr>
          </a:p>
        </p:txBody>
      </p:sp>
      <p:sp>
        <p:nvSpPr>
          <p:cNvPr id="23" name="Rounded Rectangular Callout 22"/>
          <p:cNvSpPr/>
          <p:nvPr/>
        </p:nvSpPr>
        <p:spPr>
          <a:xfrm>
            <a:off x="5105400" y="5888038"/>
            <a:ext cx="1295400" cy="517525"/>
          </a:xfrm>
          <a:prstGeom prst="wedgeRoundRectCallout">
            <a:avLst>
              <a:gd name="adj1" fmla="val -9382"/>
              <a:gd name="adj2" fmla="val -93489"/>
              <a:gd name="adj3" fmla="val 16667"/>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r>
              <a:rPr lang="en-US"/>
              <a:t>Chơi lại</a:t>
            </a:r>
            <a:endParaRPr lang="en-US"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15" grpId="0" animBg="1"/>
      <p:bldP spid="16" grpId="0" animBg="1"/>
      <p:bldP spid="17" grpId="0" animBg="1"/>
      <p:bldP spid="20" grpId="0" animBg="1"/>
      <p:bldP spid="21" grpId="0" animBg="1"/>
      <p:bldP spid="22" grpId="0" animBg="1"/>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altLang="en-US" smtClean="0"/>
              <a:t>Thiết kế chức năng thành tích</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908050"/>
            <a:ext cx="3238500" cy="589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ounded Rectangle 11"/>
          <p:cNvSpPr/>
          <p:nvPr/>
        </p:nvSpPr>
        <p:spPr>
          <a:xfrm>
            <a:off x="1727200" y="5545138"/>
            <a:ext cx="2006600" cy="679450"/>
          </a:xfrm>
          <a:prstGeom prst="roundRect">
            <a:avLst/>
          </a:prstGeom>
          <a:noFill/>
          <a:ln w="2540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noFill/>
            </a:endParaRPr>
          </a:p>
        </p:txBody>
      </p:sp>
      <p:sp>
        <p:nvSpPr>
          <p:cNvPr id="13" name="Rounded Rectangular Callout 12"/>
          <p:cNvSpPr/>
          <p:nvPr/>
        </p:nvSpPr>
        <p:spPr>
          <a:xfrm>
            <a:off x="2035175" y="5083175"/>
            <a:ext cx="1524000" cy="517525"/>
          </a:xfrm>
          <a:prstGeom prst="wedgeRoundRectCallout">
            <a:avLst>
              <a:gd name="adj1" fmla="val 30042"/>
              <a:gd name="adj2" fmla="val 106747"/>
              <a:gd name="adj3" fmla="val 16667"/>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r>
              <a:rPr lang="en-US"/>
              <a:t>Xóa thành tích cá nhân</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954088"/>
            <a:ext cx="3200400" cy="582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Arrow 6"/>
          <p:cNvSpPr/>
          <p:nvPr/>
        </p:nvSpPr>
        <p:spPr>
          <a:xfrm>
            <a:off x="4064000" y="3457575"/>
            <a:ext cx="1231900" cy="9667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Rounded Rectangle 14"/>
          <p:cNvSpPr/>
          <p:nvPr/>
        </p:nvSpPr>
        <p:spPr>
          <a:xfrm>
            <a:off x="6099175" y="5545138"/>
            <a:ext cx="2006600" cy="679450"/>
          </a:xfrm>
          <a:prstGeom prst="roundRect">
            <a:avLst/>
          </a:prstGeom>
          <a:noFill/>
          <a:ln w="2540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noFill/>
            </a:endParaRPr>
          </a:p>
        </p:txBody>
      </p:sp>
      <p:sp>
        <p:nvSpPr>
          <p:cNvPr id="16" name="Rounded Rectangular Callout 15"/>
          <p:cNvSpPr/>
          <p:nvPr/>
        </p:nvSpPr>
        <p:spPr>
          <a:xfrm>
            <a:off x="6407150" y="5083175"/>
            <a:ext cx="1524000" cy="517525"/>
          </a:xfrm>
          <a:prstGeom prst="wedgeRoundRectCallout">
            <a:avLst>
              <a:gd name="adj1" fmla="val 30042"/>
              <a:gd name="adj2" fmla="val 106747"/>
              <a:gd name="adj3" fmla="val 16667"/>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r>
              <a:rPr lang="en-US"/>
              <a:t>Xóa thành tích cá nhân</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1820895" y="995363"/>
            <a:ext cx="5981635" cy="586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ppt_x"/>
                                          </p:val>
                                        </p:tav>
                                        <p:tav tm="100000">
                                          <p:val>
                                            <p:strVal val="#ppt_x"/>
                                          </p:val>
                                        </p:tav>
                                      </p:tavLst>
                                    </p:anim>
                                    <p:anim calcmode="lin" valueType="num">
                                      <p:cBhvr additive="base">
                                        <p:cTn id="2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4"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down)">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7" grpId="0" animBg="1"/>
      <p:bldP spid="15" grpId="0" animBg="1"/>
      <p:bldP spid="1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43807" y="1978025"/>
            <a:ext cx="6173788"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6" name="Title 1"/>
          <p:cNvSpPr>
            <a:spLocks noGrp="1"/>
          </p:cNvSpPr>
          <p:nvPr>
            <p:ph type="title"/>
          </p:nvPr>
        </p:nvSpPr>
        <p:spPr/>
        <p:txBody>
          <a:bodyPr/>
          <a:lstStyle/>
          <a:p>
            <a:r>
              <a:rPr lang="en-US" altLang="en-US" dirty="0" err="1" smtClean="0"/>
              <a:t>Thiết</a:t>
            </a:r>
            <a:r>
              <a:rPr lang="en-US" altLang="en-US" dirty="0" smtClean="0"/>
              <a:t> </a:t>
            </a:r>
            <a:r>
              <a:rPr lang="en-US" altLang="en-US" dirty="0" err="1" smtClean="0"/>
              <a:t>kế</a:t>
            </a:r>
            <a:r>
              <a:rPr lang="en-US" altLang="en-US" dirty="0" smtClean="0"/>
              <a:t> </a:t>
            </a:r>
            <a:r>
              <a:rPr lang="en-US" altLang="en-US" dirty="0" err="1" smtClean="0"/>
              <a:t>chức</a:t>
            </a:r>
            <a:r>
              <a:rPr lang="en-US" altLang="en-US" dirty="0" smtClean="0"/>
              <a:t> </a:t>
            </a:r>
            <a:r>
              <a:rPr lang="en-US" altLang="en-US" dirty="0" err="1" smtClean="0"/>
              <a:t>năng</a:t>
            </a:r>
            <a:r>
              <a:rPr lang="en-US" altLang="en-US" dirty="0" smtClean="0"/>
              <a:t> </a:t>
            </a:r>
            <a:r>
              <a:rPr lang="en-US" altLang="en-US" dirty="0" err="1" smtClean="0"/>
              <a:t>trợ</a:t>
            </a:r>
            <a:r>
              <a:rPr lang="en-US" altLang="en-US" dirty="0" smtClean="0"/>
              <a:t> </a:t>
            </a:r>
            <a:r>
              <a:rPr lang="en-US" altLang="en-US" dirty="0" err="1" smtClean="0"/>
              <a:t>giúp</a:t>
            </a:r>
            <a:r>
              <a:rPr lang="en-US" altLang="en-US" dirty="0" smtClean="0"/>
              <a:t> 3 </a:t>
            </a:r>
            <a:r>
              <a:rPr lang="en-US" altLang="en-US" dirty="0" err="1" smtClean="0"/>
              <a:t>cọc</a:t>
            </a:r>
            <a:endParaRPr lang="en-US" altLang="en-US" dirty="0" smtClean="0"/>
          </a:p>
        </p:txBody>
      </p:sp>
      <p:sp>
        <p:nvSpPr>
          <p:cNvPr id="5" name="Rounded Rectangle 4"/>
          <p:cNvSpPr/>
          <p:nvPr/>
        </p:nvSpPr>
        <p:spPr>
          <a:xfrm>
            <a:off x="1676400" y="1944688"/>
            <a:ext cx="1066800" cy="679450"/>
          </a:xfrm>
          <a:prstGeom prst="roundRect">
            <a:avLst/>
          </a:prstGeom>
          <a:noFill/>
          <a:ln w="38100">
            <a:solidFill>
              <a:srgbClr val="FF99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noFill/>
            </a:endParaRPr>
          </a:p>
        </p:txBody>
      </p:sp>
      <p:sp>
        <p:nvSpPr>
          <p:cNvPr id="6" name="Rounded Rectangular Callout 5"/>
          <p:cNvSpPr/>
          <p:nvPr/>
        </p:nvSpPr>
        <p:spPr>
          <a:xfrm>
            <a:off x="914400" y="1236663"/>
            <a:ext cx="1676400" cy="517525"/>
          </a:xfrm>
          <a:prstGeom prst="wedgeRoundRectCallout">
            <a:avLst>
              <a:gd name="adj1" fmla="val 30042"/>
              <a:gd name="adj2" fmla="val 106747"/>
              <a:gd name="adj3" fmla="val 16667"/>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r>
              <a:rPr lang="en-US"/>
              <a:t>Xem lại dịch chuyển</a:t>
            </a:r>
            <a:endParaRPr lang="en-US" dirty="0"/>
          </a:p>
        </p:txBody>
      </p:sp>
      <p:sp>
        <p:nvSpPr>
          <p:cNvPr id="7" name="Rounded Rectangle 6"/>
          <p:cNvSpPr/>
          <p:nvPr/>
        </p:nvSpPr>
        <p:spPr>
          <a:xfrm>
            <a:off x="3549650" y="1944688"/>
            <a:ext cx="1066800" cy="679450"/>
          </a:xfrm>
          <a:prstGeom prst="roundRect">
            <a:avLst/>
          </a:prstGeom>
          <a:noFill/>
          <a:ln w="38100">
            <a:solidFill>
              <a:srgbClr val="FF99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noFill/>
            </a:endParaRPr>
          </a:p>
        </p:txBody>
      </p:sp>
      <p:sp>
        <p:nvSpPr>
          <p:cNvPr id="8" name="Rounded Rectangular Callout 7"/>
          <p:cNvSpPr/>
          <p:nvPr/>
        </p:nvSpPr>
        <p:spPr>
          <a:xfrm>
            <a:off x="2787650" y="1236663"/>
            <a:ext cx="1676400" cy="517525"/>
          </a:xfrm>
          <a:prstGeom prst="wedgeRoundRectCallout">
            <a:avLst>
              <a:gd name="adj1" fmla="val 30042"/>
              <a:gd name="adj2" fmla="val 106747"/>
              <a:gd name="adj3" fmla="val 16667"/>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r>
              <a:rPr lang="en-US"/>
              <a:t>Tốc độ</a:t>
            </a:r>
            <a:endParaRPr lang="en-US" dirty="0"/>
          </a:p>
        </p:txBody>
      </p:sp>
      <p:sp>
        <p:nvSpPr>
          <p:cNvPr id="9" name="Rounded Rectangle 8"/>
          <p:cNvSpPr/>
          <p:nvPr/>
        </p:nvSpPr>
        <p:spPr>
          <a:xfrm>
            <a:off x="4814888" y="1905000"/>
            <a:ext cx="1066800" cy="679450"/>
          </a:xfrm>
          <a:prstGeom prst="roundRect">
            <a:avLst/>
          </a:prstGeom>
          <a:noFill/>
          <a:ln w="38100">
            <a:solidFill>
              <a:srgbClr val="FF99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noFill/>
            </a:endParaRPr>
          </a:p>
        </p:txBody>
      </p:sp>
      <p:sp>
        <p:nvSpPr>
          <p:cNvPr id="10" name="Rounded Rectangular Callout 9"/>
          <p:cNvSpPr/>
          <p:nvPr/>
        </p:nvSpPr>
        <p:spPr>
          <a:xfrm>
            <a:off x="5319713" y="1263650"/>
            <a:ext cx="1676400" cy="463550"/>
          </a:xfrm>
          <a:prstGeom prst="wedgeRoundRectCallout">
            <a:avLst>
              <a:gd name="adj1" fmla="val -45006"/>
              <a:gd name="adj2" fmla="val 116638"/>
              <a:gd name="adj3" fmla="val 16667"/>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r>
              <a:rPr lang="en-US"/>
              <a:t>Chọn số đĩa</a:t>
            </a:r>
            <a:endParaRPr lang="en-US" dirty="0"/>
          </a:p>
        </p:txBody>
      </p:sp>
    </p:spTree>
    <p:extLst>
      <p:ext uri="{BB962C8B-B14F-4D97-AF65-F5344CB8AC3E}">
        <p14:creationId xmlns:p14="http://schemas.microsoft.com/office/powerpoint/2010/main" val="159027111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ltLang="en-US" dirty="0" err="1"/>
              <a:t>Thiết</a:t>
            </a:r>
            <a:r>
              <a:rPr lang="en-US" altLang="en-US" dirty="0"/>
              <a:t> </a:t>
            </a:r>
            <a:r>
              <a:rPr lang="en-US" altLang="en-US" dirty="0" err="1"/>
              <a:t>kế</a:t>
            </a:r>
            <a:r>
              <a:rPr lang="en-US" altLang="en-US" dirty="0"/>
              <a:t> </a:t>
            </a:r>
            <a:r>
              <a:rPr lang="en-US" altLang="en-US" dirty="0" err="1"/>
              <a:t>chức</a:t>
            </a:r>
            <a:r>
              <a:rPr lang="en-US" altLang="en-US" dirty="0"/>
              <a:t> </a:t>
            </a:r>
            <a:r>
              <a:rPr lang="en-US" altLang="en-US" dirty="0" err="1"/>
              <a:t>năng</a:t>
            </a:r>
            <a:r>
              <a:rPr lang="en-US" altLang="en-US" dirty="0"/>
              <a:t> </a:t>
            </a:r>
            <a:r>
              <a:rPr lang="en-US" altLang="en-US" dirty="0" err="1"/>
              <a:t>trợ</a:t>
            </a:r>
            <a:r>
              <a:rPr lang="en-US" altLang="en-US" dirty="0"/>
              <a:t> </a:t>
            </a:r>
            <a:r>
              <a:rPr lang="en-US" altLang="en-US" dirty="0" err="1"/>
              <a:t>giúp</a:t>
            </a:r>
            <a:r>
              <a:rPr lang="en-US" altLang="en-US" dirty="0"/>
              <a:t> 3 </a:t>
            </a:r>
            <a:r>
              <a:rPr lang="en-US" altLang="en-US" dirty="0" err="1"/>
              <a:t>cọc</a:t>
            </a:r>
            <a:endParaRPr lang="en-US" altLang="en-US" dirty="0" smtClean="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96902" y="2057400"/>
            <a:ext cx="5970898" cy="2286000"/>
          </a:xfr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5502" y="3414534"/>
            <a:ext cx="1225550" cy="2286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9802" y="3170694"/>
            <a:ext cx="996950" cy="2286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5052" y="2918460"/>
            <a:ext cx="806450" cy="228600"/>
          </a:xfrm>
          <a:prstGeom prst="rect">
            <a:avLst/>
          </a:prstGeom>
        </p:spPr>
      </p:pic>
      <p:sp>
        <p:nvSpPr>
          <p:cNvPr id="34" name="Rectangle 3"/>
          <p:cNvSpPr>
            <a:spLocks noChangeArrowheads="1"/>
          </p:cNvSpPr>
          <p:nvPr/>
        </p:nvSpPr>
        <p:spPr bwMode="ltGray">
          <a:xfrm>
            <a:off x="319415" y="4699731"/>
            <a:ext cx="8463274" cy="642572"/>
          </a:xfrm>
          <a:prstGeom prst="rect">
            <a:avLst/>
          </a:prstGeom>
          <a:solidFill>
            <a:srgbClr val="B3DC27"/>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dirty="0" smtClean="0">
              <a:ln>
                <a:noFill/>
              </a:ln>
              <a:solidFill>
                <a:srgbClr val="000000"/>
              </a:solidFill>
              <a:effectLst/>
              <a:uLnTx/>
              <a:uFillTx/>
              <a:latin typeface="Arial" panose="020B0604020202020204" pitchFamily="34" charset="0"/>
            </a:endParaRPr>
          </a:p>
        </p:txBody>
      </p:sp>
      <p:sp>
        <p:nvSpPr>
          <p:cNvPr id="2" name="TextBox 1"/>
          <p:cNvSpPr txBox="1"/>
          <p:nvPr/>
        </p:nvSpPr>
        <p:spPr>
          <a:xfrm>
            <a:off x="2729168" y="4838319"/>
            <a:ext cx="6053522" cy="400110"/>
          </a:xfrm>
          <a:prstGeom prst="rect">
            <a:avLst/>
          </a:prstGeom>
          <a:noFill/>
        </p:spPr>
        <p:txBody>
          <a:bodyPr wrap="square" rtlCol="0">
            <a:spAutoFit/>
          </a:bodyPr>
          <a:lstStyle/>
          <a:p>
            <a:r>
              <a:rPr lang="en-US" sz="2000" b="1" dirty="0" err="1" smtClean="0"/>
              <a:t>Chuyển</a:t>
            </a:r>
            <a:r>
              <a:rPr lang="en-US" sz="2000" b="1" dirty="0" smtClean="0"/>
              <a:t> n – 1 </a:t>
            </a:r>
            <a:r>
              <a:rPr lang="en-US" sz="2000" b="1" dirty="0" err="1" smtClean="0"/>
              <a:t>đĩa</a:t>
            </a:r>
            <a:r>
              <a:rPr lang="en-US" sz="2000" b="1" dirty="0" smtClean="0"/>
              <a:t> </a:t>
            </a:r>
            <a:r>
              <a:rPr lang="en-US" sz="2000" b="1" dirty="0" err="1" smtClean="0"/>
              <a:t>trên</a:t>
            </a:r>
            <a:r>
              <a:rPr lang="en-US" sz="2000" b="1" dirty="0" smtClean="0"/>
              <a:t> </a:t>
            </a:r>
            <a:r>
              <a:rPr lang="en-US" sz="2000" b="1" dirty="0" err="1" smtClean="0"/>
              <a:t>cùng</a:t>
            </a:r>
            <a:r>
              <a:rPr lang="en-US" sz="2000" b="1" dirty="0" smtClean="0"/>
              <a:t> </a:t>
            </a:r>
            <a:r>
              <a:rPr lang="en-US" sz="2000" b="1" dirty="0" err="1" smtClean="0"/>
              <a:t>từ</a:t>
            </a:r>
            <a:r>
              <a:rPr lang="en-US" sz="2000" b="1" dirty="0" smtClean="0"/>
              <a:t> </a:t>
            </a:r>
            <a:r>
              <a:rPr lang="en-US" sz="2000" b="1" dirty="0" err="1" smtClean="0"/>
              <a:t>cọc</a:t>
            </a:r>
            <a:r>
              <a:rPr lang="en-US" sz="2000" b="1" dirty="0" smtClean="0"/>
              <a:t> A sang B </a:t>
            </a:r>
            <a:endParaRPr lang="en-US" sz="2000" b="1" dirty="0"/>
          </a:p>
        </p:txBody>
      </p:sp>
      <p:grpSp>
        <p:nvGrpSpPr>
          <p:cNvPr id="38" name="Group 4"/>
          <p:cNvGrpSpPr>
            <a:grpSpLocks/>
          </p:cNvGrpSpPr>
          <p:nvPr/>
        </p:nvGrpSpPr>
        <p:grpSpPr bwMode="auto">
          <a:xfrm>
            <a:off x="319414" y="4699731"/>
            <a:ext cx="1985026" cy="642572"/>
            <a:chOff x="404" y="1980"/>
            <a:chExt cx="1294" cy="298"/>
          </a:xfrm>
        </p:grpSpPr>
        <p:sp>
          <p:nvSpPr>
            <p:cNvPr id="39" name="Rectangle 5"/>
            <p:cNvSpPr>
              <a:spLocks noChangeArrowheads="1"/>
            </p:cNvSpPr>
            <p:nvPr/>
          </p:nvSpPr>
          <p:spPr bwMode="invGray">
            <a:xfrm>
              <a:off x="404" y="1980"/>
              <a:ext cx="1205" cy="298"/>
            </a:xfrm>
            <a:prstGeom prst="rect">
              <a:avLst/>
            </a:prstGeom>
            <a:solidFill>
              <a:srgbClr val="6FB9D7"/>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0" name="AutoShape 6"/>
            <p:cNvSpPr>
              <a:spLocks noChangeArrowheads="1"/>
            </p:cNvSpPr>
            <p:nvPr/>
          </p:nvSpPr>
          <p:spPr bwMode="invGray">
            <a:xfrm rot="5400000">
              <a:off x="1568" y="2072"/>
              <a:ext cx="139" cy="120"/>
            </a:xfrm>
            <a:prstGeom prst="triangle">
              <a:avLst>
                <a:gd name="adj" fmla="val 50000"/>
              </a:avLst>
            </a:prstGeom>
            <a:solidFill>
              <a:srgbClr val="6FB9D7"/>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smtClean="0">
                <a:ln>
                  <a:noFill/>
                </a:ln>
                <a:solidFill>
                  <a:srgbClr val="000000"/>
                </a:solidFill>
                <a:effectLst/>
                <a:uLnTx/>
                <a:uFillTx/>
                <a:latin typeface="Arial" panose="020B0604020202020204" pitchFamily="34" charset="0"/>
              </a:endParaRPr>
            </a:p>
          </p:txBody>
        </p:sp>
      </p:grpSp>
      <p:sp>
        <p:nvSpPr>
          <p:cNvPr id="3" name="TextBox 2"/>
          <p:cNvSpPr txBox="1"/>
          <p:nvPr/>
        </p:nvSpPr>
        <p:spPr>
          <a:xfrm>
            <a:off x="673458" y="4847463"/>
            <a:ext cx="1079142" cy="369332"/>
          </a:xfrm>
          <a:prstGeom prst="rect">
            <a:avLst/>
          </a:prstGeom>
          <a:noFill/>
        </p:spPr>
        <p:txBody>
          <a:bodyPr wrap="none" rtlCol="0">
            <a:spAutoFit/>
          </a:bodyPr>
          <a:lstStyle/>
          <a:p>
            <a:r>
              <a:rPr lang="en-US" b="1" dirty="0" err="1"/>
              <a:t>Bước</a:t>
            </a:r>
            <a:r>
              <a:rPr lang="en-US" b="1" dirty="0"/>
              <a:t> 1:</a:t>
            </a:r>
            <a:endParaRPr lang="en-US" dirty="0"/>
          </a:p>
        </p:txBody>
      </p:sp>
      <p:sp>
        <p:nvSpPr>
          <p:cNvPr id="46" name="Rectangle 3"/>
          <p:cNvSpPr>
            <a:spLocks noChangeArrowheads="1"/>
          </p:cNvSpPr>
          <p:nvPr/>
        </p:nvSpPr>
        <p:spPr bwMode="ltGray">
          <a:xfrm>
            <a:off x="319414" y="5394688"/>
            <a:ext cx="8463275" cy="642572"/>
          </a:xfrm>
          <a:prstGeom prst="rect">
            <a:avLst/>
          </a:prstGeom>
          <a:solidFill>
            <a:srgbClr val="B3DC27"/>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dirty="0" smtClean="0">
              <a:ln>
                <a:noFill/>
              </a:ln>
              <a:solidFill>
                <a:srgbClr val="000000"/>
              </a:solidFill>
              <a:effectLst/>
              <a:uLnTx/>
              <a:uFillTx/>
              <a:latin typeface="Arial" panose="020B0604020202020204" pitchFamily="34" charset="0"/>
            </a:endParaRPr>
          </a:p>
        </p:txBody>
      </p:sp>
      <p:sp>
        <p:nvSpPr>
          <p:cNvPr id="47" name="TextBox 46"/>
          <p:cNvSpPr txBox="1"/>
          <p:nvPr/>
        </p:nvSpPr>
        <p:spPr>
          <a:xfrm>
            <a:off x="3014279" y="5533276"/>
            <a:ext cx="5520121" cy="400110"/>
          </a:xfrm>
          <a:prstGeom prst="rect">
            <a:avLst/>
          </a:prstGeom>
          <a:noFill/>
        </p:spPr>
        <p:txBody>
          <a:bodyPr wrap="square" rtlCol="0">
            <a:spAutoFit/>
          </a:bodyPr>
          <a:lstStyle/>
          <a:p>
            <a:r>
              <a:rPr lang="en-US" sz="2000" b="1" dirty="0" err="1" smtClean="0"/>
              <a:t>Chuyển</a:t>
            </a:r>
            <a:r>
              <a:rPr lang="en-US" sz="2000" b="1" dirty="0" smtClean="0"/>
              <a:t> </a:t>
            </a:r>
            <a:r>
              <a:rPr lang="en-US" sz="2000" b="1" dirty="0" err="1" smtClean="0"/>
              <a:t>đĩa</a:t>
            </a:r>
            <a:r>
              <a:rPr lang="en-US" sz="2000" b="1" dirty="0" smtClean="0"/>
              <a:t> n </a:t>
            </a:r>
            <a:r>
              <a:rPr lang="en-US" sz="2000" b="1" dirty="0" err="1" smtClean="0"/>
              <a:t>cùng</a:t>
            </a:r>
            <a:r>
              <a:rPr lang="en-US" sz="2000" b="1" dirty="0" smtClean="0"/>
              <a:t> </a:t>
            </a:r>
            <a:r>
              <a:rPr lang="en-US" sz="2000" b="1" dirty="0" err="1" smtClean="0"/>
              <a:t>từ</a:t>
            </a:r>
            <a:r>
              <a:rPr lang="en-US" sz="2000" b="1" dirty="0" smtClean="0"/>
              <a:t> </a:t>
            </a:r>
            <a:r>
              <a:rPr lang="en-US" sz="2000" b="1" dirty="0" err="1" smtClean="0"/>
              <a:t>cọc</a:t>
            </a:r>
            <a:r>
              <a:rPr lang="en-US" sz="2000" b="1" dirty="0" smtClean="0"/>
              <a:t> A sang C </a:t>
            </a:r>
            <a:endParaRPr lang="en-US" sz="2000" b="1" dirty="0"/>
          </a:p>
        </p:txBody>
      </p:sp>
      <p:grpSp>
        <p:nvGrpSpPr>
          <p:cNvPr id="48" name="Group 4"/>
          <p:cNvGrpSpPr>
            <a:grpSpLocks/>
          </p:cNvGrpSpPr>
          <p:nvPr/>
        </p:nvGrpSpPr>
        <p:grpSpPr bwMode="auto">
          <a:xfrm>
            <a:off x="319414" y="5394688"/>
            <a:ext cx="1984259" cy="642572"/>
            <a:chOff x="404" y="1980"/>
            <a:chExt cx="1294" cy="298"/>
          </a:xfrm>
          <a:solidFill>
            <a:srgbClr val="FFC000"/>
          </a:solidFill>
        </p:grpSpPr>
        <p:sp>
          <p:nvSpPr>
            <p:cNvPr id="49" name="Rectangle 5"/>
            <p:cNvSpPr>
              <a:spLocks noChangeArrowheads="1"/>
            </p:cNvSpPr>
            <p:nvPr/>
          </p:nvSpPr>
          <p:spPr bwMode="invGray">
            <a:xfrm>
              <a:off x="404" y="1980"/>
              <a:ext cx="1205" cy="298"/>
            </a:xfrm>
            <a:prstGeom prst="rect">
              <a:avLst/>
            </a:prstGeom>
            <a:grp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50" name="AutoShape 6"/>
            <p:cNvSpPr>
              <a:spLocks noChangeArrowheads="1"/>
            </p:cNvSpPr>
            <p:nvPr/>
          </p:nvSpPr>
          <p:spPr bwMode="invGray">
            <a:xfrm rot="5400000">
              <a:off x="1568" y="2072"/>
              <a:ext cx="139" cy="120"/>
            </a:xfrm>
            <a:prstGeom prst="triangle">
              <a:avLst>
                <a:gd name="adj" fmla="val 50000"/>
              </a:avLst>
            </a:prstGeom>
            <a:grp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smtClean="0">
                <a:ln>
                  <a:noFill/>
                </a:ln>
                <a:solidFill>
                  <a:srgbClr val="000000"/>
                </a:solidFill>
                <a:effectLst/>
                <a:uLnTx/>
                <a:uFillTx/>
                <a:latin typeface="Arial" panose="020B0604020202020204" pitchFamily="34" charset="0"/>
              </a:endParaRPr>
            </a:p>
          </p:txBody>
        </p:sp>
      </p:grpSp>
      <p:sp>
        <p:nvSpPr>
          <p:cNvPr id="51" name="TextBox 50"/>
          <p:cNvSpPr txBox="1"/>
          <p:nvPr/>
        </p:nvSpPr>
        <p:spPr>
          <a:xfrm>
            <a:off x="672630" y="5560759"/>
            <a:ext cx="1079142" cy="369332"/>
          </a:xfrm>
          <a:prstGeom prst="rect">
            <a:avLst/>
          </a:prstGeom>
          <a:noFill/>
        </p:spPr>
        <p:txBody>
          <a:bodyPr wrap="none" rtlCol="0">
            <a:spAutoFit/>
          </a:bodyPr>
          <a:lstStyle/>
          <a:p>
            <a:r>
              <a:rPr lang="en-US" b="1" dirty="0" err="1"/>
              <a:t>Bước</a:t>
            </a:r>
            <a:r>
              <a:rPr lang="en-US" b="1" dirty="0"/>
              <a:t> </a:t>
            </a:r>
            <a:r>
              <a:rPr lang="en-US" b="1" dirty="0" smtClean="0"/>
              <a:t>2:</a:t>
            </a:r>
            <a:endParaRPr lang="en-US" dirty="0"/>
          </a:p>
        </p:txBody>
      </p:sp>
      <p:sp>
        <p:nvSpPr>
          <p:cNvPr id="61" name="Rectangle 3"/>
          <p:cNvSpPr>
            <a:spLocks noChangeArrowheads="1"/>
          </p:cNvSpPr>
          <p:nvPr/>
        </p:nvSpPr>
        <p:spPr bwMode="ltGray">
          <a:xfrm>
            <a:off x="319414" y="6081118"/>
            <a:ext cx="8463275" cy="642572"/>
          </a:xfrm>
          <a:prstGeom prst="rect">
            <a:avLst/>
          </a:prstGeom>
          <a:solidFill>
            <a:srgbClr val="B3DC27"/>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dirty="0" smtClean="0">
              <a:ln>
                <a:noFill/>
              </a:ln>
              <a:solidFill>
                <a:srgbClr val="000000"/>
              </a:solidFill>
              <a:effectLst/>
              <a:uLnTx/>
              <a:uFillTx/>
              <a:latin typeface="Arial" panose="020B0604020202020204" pitchFamily="34" charset="0"/>
            </a:endParaRPr>
          </a:p>
        </p:txBody>
      </p:sp>
      <p:sp>
        <p:nvSpPr>
          <p:cNvPr id="62" name="TextBox 61"/>
          <p:cNvSpPr txBox="1"/>
          <p:nvPr/>
        </p:nvSpPr>
        <p:spPr>
          <a:xfrm>
            <a:off x="3368322" y="6219706"/>
            <a:ext cx="5470878" cy="400110"/>
          </a:xfrm>
          <a:prstGeom prst="rect">
            <a:avLst/>
          </a:prstGeom>
          <a:noFill/>
        </p:spPr>
        <p:txBody>
          <a:bodyPr wrap="square" rtlCol="0">
            <a:spAutoFit/>
          </a:bodyPr>
          <a:lstStyle/>
          <a:p>
            <a:r>
              <a:rPr lang="en-US" sz="2000" b="1" dirty="0" err="1" smtClean="0"/>
              <a:t>Chuyển</a:t>
            </a:r>
            <a:r>
              <a:rPr lang="en-US" sz="2000" b="1" dirty="0" smtClean="0"/>
              <a:t> n – 1 </a:t>
            </a:r>
            <a:r>
              <a:rPr lang="en-US" sz="2000" b="1" dirty="0" err="1" smtClean="0"/>
              <a:t>đĩa</a:t>
            </a:r>
            <a:r>
              <a:rPr lang="en-US" sz="2000" b="1" dirty="0" smtClean="0"/>
              <a:t> </a:t>
            </a:r>
            <a:r>
              <a:rPr lang="en-US" sz="2000" b="1" dirty="0" err="1" smtClean="0"/>
              <a:t>trên</a:t>
            </a:r>
            <a:r>
              <a:rPr lang="en-US" sz="2000" b="1" dirty="0" smtClean="0"/>
              <a:t> </a:t>
            </a:r>
            <a:r>
              <a:rPr lang="en-US" sz="2000" b="1" dirty="0" err="1" smtClean="0"/>
              <a:t>cùng</a:t>
            </a:r>
            <a:r>
              <a:rPr lang="en-US" sz="2000" b="1" dirty="0" smtClean="0"/>
              <a:t> </a:t>
            </a:r>
            <a:r>
              <a:rPr lang="en-US" sz="2000" b="1" dirty="0" err="1" smtClean="0"/>
              <a:t>từ</a:t>
            </a:r>
            <a:r>
              <a:rPr lang="en-US" sz="2000" b="1" dirty="0" smtClean="0"/>
              <a:t> </a:t>
            </a:r>
            <a:r>
              <a:rPr lang="en-US" sz="2000" b="1" dirty="0" err="1" smtClean="0"/>
              <a:t>cọc</a:t>
            </a:r>
            <a:r>
              <a:rPr lang="en-US" sz="2000" b="1" dirty="0" smtClean="0"/>
              <a:t> B sang C </a:t>
            </a:r>
            <a:endParaRPr lang="en-US" sz="2000" b="1" dirty="0"/>
          </a:p>
        </p:txBody>
      </p:sp>
      <p:grpSp>
        <p:nvGrpSpPr>
          <p:cNvPr id="63" name="Group 4"/>
          <p:cNvGrpSpPr>
            <a:grpSpLocks/>
          </p:cNvGrpSpPr>
          <p:nvPr/>
        </p:nvGrpSpPr>
        <p:grpSpPr bwMode="auto">
          <a:xfrm>
            <a:off x="319414" y="6081118"/>
            <a:ext cx="1983493" cy="642572"/>
            <a:chOff x="404" y="1980"/>
            <a:chExt cx="1294" cy="298"/>
          </a:xfrm>
        </p:grpSpPr>
        <p:sp>
          <p:nvSpPr>
            <p:cNvPr id="64" name="Rectangle 5"/>
            <p:cNvSpPr>
              <a:spLocks noChangeArrowheads="1"/>
            </p:cNvSpPr>
            <p:nvPr/>
          </p:nvSpPr>
          <p:spPr bwMode="invGray">
            <a:xfrm>
              <a:off x="404" y="1980"/>
              <a:ext cx="1205" cy="298"/>
            </a:xfrm>
            <a:prstGeom prst="rect">
              <a:avLst/>
            </a:prstGeom>
            <a:solidFill>
              <a:srgbClr val="6FB9D7"/>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65" name="AutoShape 6"/>
            <p:cNvSpPr>
              <a:spLocks noChangeArrowheads="1"/>
            </p:cNvSpPr>
            <p:nvPr/>
          </p:nvSpPr>
          <p:spPr bwMode="invGray">
            <a:xfrm rot="5400000">
              <a:off x="1568" y="2072"/>
              <a:ext cx="139" cy="120"/>
            </a:xfrm>
            <a:prstGeom prst="triangle">
              <a:avLst>
                <a:gd name="adj" fmla="val 50000"/>
              </a:avLst>
            </a:prstGeom>
            <a:solidFill>
              <a:srgbClr val="6FB9D7"/>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smtClean="0">
                <a:ln>
                  <a:noFill/>
                </a:ln>
                <a:solidFill>
                  <a:srgbClr val="000000"/>
                </a:solidFill>
                <a:effectLst/>
                <a:uLnTx/>
                <a:uFillTx/>
                <a:latin typeface="Arial" panose="020B0604020202020204" pitchFamily="34" charset="0"/>
              </a:endParaRPr>
            </a:p>
          </p:txBody>
        </p:sp>
      </p:grpSp>
      <p:sp>
        <p:nvSpPr>
          <p:cNvPr id="66" name="TextBox 65"/>
          <p:cNvSpPr txBox="1"/>
          <p:nvPr/>
        </p:nvSpPr>
        <p:spPr>
          <a:xfrm>
            <a:off x="679236" y="6250484"/>
            <a:ext cx="1079142" cy="369332"/>
          </a:xfrm>
          <a:prstGeom prst="rect">
            <a:avLst/>
          </a:prstGeom>
          <a:noFill/>
        </p:spPr>
        <p:txBody>
          <a:bodyPr wrap="none" rtlCol="0">
            <a:spAutoFit/>
          </a:bodyPr>
          <a:lstStyle/>
          <a:p>
            <a:r>
              <a:rPr lang="en-US" b="1" dirty="0" err="1"/>
              <a:t>Bước</a:t>
            </a:r>
            <a:r>
              <a:rPr lang="en-US" b="1" dirty="0"/>
              <a:t> </a:t>
            </a:r>
            <a:r>
              <a:rPr lang="en-US" b="1" dirty="0" smtClean="0"/>
              <a:t>3:</a:t>
            </a:r>
            <a:endParaRPr lang="en-US" dirty="0"/>
          </a:p>
        </p:txBody>
      </p:sp>
    </p:spTree>
    <p:extLst>
      <p:ext uri="{BB962C8B-B14F-4D97-AF65-F5344CB8AC3E}">
        <p14:creationId xmlns:p14="http://schemas.microsoft.com/office/powerpoint/2010/main" val="56557992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1000"/>
                                        <p:tgtEl>
                                          <p:spTgt spid="38"/>
                                        </p:tgtEl>
                                      </p:cBhvr>
                                    </p:animEffect>
                                    <p:anim calcmode="lin" valueType="num">
                                      <p:cBhvr>
                                        <p:cTn id="18" dur="1000" fill="hold"/>
                                        <p:tgtEl>
                                          <p:spTgt spid="38"/>
                                        </p:tgtEl>
                                        <p:attrNameLst>
                                          <p:attrName>ppt_x</p:attrName>
                                        </p:attrNameLst>
                                      </p:cBhvr>
                                      <p:tavLst>
                                        <p:tav tm="0">
                                          <p:val>
                                            <p:strVal val="#ppt_x"/>
                                          </p:val>
                                        </p:tav>
                                        <p:tav tm="100000">
                                          <p:val>
                                            <p:strVal val="#ppt_x"/>
                                          </p:val>
                                        </p:tav>
                                      </p:tavLst>
                                    </p:anim>
                                    <p:anim calcmode="lin" valueType="num">
                                      <p:cBhvr>
                                        <p:cTn id="19" dur="1000" fill="hold"/>
                                        <p:tgtEl>
                                          <p:spTgt spid="3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0" presetClass="path" presetSubtype="0" accel="50000" decel="50000" fill="hold" nodeType="clickEffect">
                                  <p:stCondLst>
                                    <p:cond delay="0"/>
                                  </p:stCondLst>
                                  <p:childTnLst>
                                    <p:animMotion origin="layout" path="M 0 0 L 0 0 L 0 -0.24028 L 0.23646 -0.24028 L 0.23646 0.03611 L 0.23646 0.03472 " pathEditMode="relative" ptsTypes="AAAAAA">
                                      <p:cBhvr>
                                        <p:cTn id="28" dur="2000" fill="hold"/>
                                        <p:tgtEl>
                                          <p:spTgt spid="11"/>
                                        </p:tgtEl>
                                        <p:attrNameLst>
                                          <p:attrName>ppt_x</p:attrName>
                                          <p:attrName>ppt_y</p:attrName>
                                        </p:attrNameLst>
                                      </p:cBhvr>
                                    </p:animMotion>
                                  </p:childTnLst>
                                </p:cTn>
                              </p:par>
                              <p:par>
                                <p:cTn id="29" presetID="0" presetClass="path" presetSubtype="0" accel="50000" decel="50000" fill="hold" nodeType="withEffect">
                                  <p:stCondLst>
                                    <p:cond delay="0"/>
                                  </p:stCondLst>
                                  <p:childTnLst>
                                    <p:animMotion origin="layout" path="M 0 0 L 0 0 L 0 -0.24028 L 0.23646 -0.24028 L 0.23646 0.03611 L 0.23646 0.03472 " pathEditMode="relative" ptsTypes="AAAAAA">
                                      <p:cBhvr>
                                        <p:cTn id="30" dur="2000" fill="hold"/>
                                        <p:tgtEl>
                                          <p:spTgt spid="10"/>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1000"/>
                                        <p:tgtEl>
                                          <p:spTgt spid="46"/>
                                        </p:tgtEl>
                                      </p:cBhvr>
                                    </p:animEffect>
                                    <p:anim calcmode="lin" valueType="num">
                                      <p:cBhvr>
                                        <p:cTn id="36" dur="1000" fill="hold"/>
                                        <p:tgtEl>
                                          <p:spTgt spid="46"/>
                                        </p:tgtEl>
                                        <p:attrNameLst>
                                          <p:attrName>ppt_x</p:attrName>
                                        </p:attrNameLst>
                                      </p:cBhvr>
                                      <p:tavLst>
                                        <p:tav tm="0">
                                          <p:val>
                                            <p:strVal val="#ppt_x"/>
                                          </p:val>
                                        </p:tav>
                                        <p:tav tm="100000">
                                          <p:val>
                                            <p:strVal val="#ppt_x"/>
                                          </p:val>
                                        </p:tav>
                                      </p:tavLst>
                                    </p:anim>
                                    <p:anim calcmode="lin" valueType="num">
                                      <p:cBhvr>
                                        <p:cTn id="37" dur="1000" fill="hold"/>
                                        <p:tgtEl>
                                          <p:spTgt spid="46"/>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fade">
                                      <p:cBhvr>
                                        <p:cTn id="40" dur="1000"/>
                                        <p:tgtEl>
                                          <p:spTgt spid="47"/>
                                        </p:tgtEl>
                                      </p:cBhvr>
                                    </p:animEffect>
                                    <p:anim calcmode="lin" valueType="num">
                                      <p:cBhvr>
                                        <p:cTn id="41" dur="1000" fill="hold"/>
                                        <p:tgtEl>
                                          <p:spTgt spid="47"/>
                                        </p:tgtEl>
                                        <p:attrNameLst>
                                          <p:attrName>ppt_x</p:attrName>
                                        </p:attrNameLst>
                                      </p:cBhvr>
                                      <p:tavLst>
                                        <p:tav tm="0">
                                          <p:val>
                                            <p:strVal val="#ppt_x"/>
                                          </p:val>
                                        </p:tav>
                                        <p:tav tm="100000">
                                          <p:val>
                                            <p:strVal val="#ppt_x"/>
                                          </p:val>
                                        </p:tav>
                                      </p:tavLst>
                                    </p:anim>
                                    <p:anim calcmode="lin" valueType="num">
                                      <p:cBhvr>
                                        <p:cTn id="42" dur="1000" fill="hold"/>
                                        <p:tgtEl>
                                          <p:spTgt spid="47"/>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1000"/>
                                        <p:tgtEl>
                                          <p:spTgt spid="48"/>
                                        </p:tgtEl>
                                      </p:cBhvr>
                                    </p:animEffect>
                                    <p:anim calcmode="lin" valueType="num">
                                      <p:cBhvr>
                                        <p:cTn id="46" dur="1000" fill="hold"/>
                                        <p:tgtEl>
                                          <p:spTgt spid="48"/>
                                        </p:tgtEl>
                                        <p:attrNameLst>
                                          <p:attrName>ppt_x</p:attrName>
                                        </p:attrNameLst>
                                      </p:cBhvr>
                                      <p:tavLst>
                                        <p:tav tm="0">
                                          <p:val>
                                            <p:strVal val="#ppt_x"/>
                                          </p:val>
                                        </p:tav>
                                        <p:tav tm="100000">
                                          <p:val>
                                            <p:strVal val="#ppt_x"/>
                                          </p:val>
                                        </p:tav>
                                      </p:tavLst>
                                    </p:anim>
                                    <p:anim calcmode="lin" valueType="num">
                                      <p:cBhvr>
                                        <p:cTn id="47" dur="1000" fill="hold"/>
                                        <p:tgtEl>
                                          <p:spTgt spid="48"/>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fade">
                                      <p:cBhvr>
                                        <p:cTn id="50" dur="1000"/>
                                        <p:tgtEl>
                                          <p:spTgt spid="51"/>
                                        </p:tgtEl>
                                      </p:cBhvr>
                                    </p:animEffect>
                                    <p:anim calcmode="lin" valueType="num">
                                      <p:cBhvr>
                                        <p:cTn id="51" dur="1000" fill="hold"/>
                                        <p:tgtEl>
                                          <p:spTgt spid="51"/>
                                        </p:tgtEl>
                                        <p:attrNameLst>
                                          <p:attrName>ppt_x</p:attrName>
                                        </p:attrNameLst>
                                      </p:cBhvr>
                                      <p:tavLst>
                                        <p:tav tm="0">
                                          <p:val>
                                            <p:strVal val="#ppt_x"/>
                                          </p:val>
                                        </p:tav>
                                        <p:tav tm="100000">
                                          <p:val>
                                            <p:strVal val="#ppt_x"/>
                                          </p:val>
                                        </p:tav>
                                      </p:tavLst>
                                    </p:anim>
                                    <p:anim calcmode="lin" valueType="num">
                                      <p:cBhvr>
                                        <p:cTn id="52"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nodeType="clickEffect">
                                  <p:stCondLst>
                                    <p:cond delay="0"/>
                                  </p:stCondLst>
                                  <p:childTnLst>
                                    <p:animMotion origin="layout" path="M -3.61111E-6 5.55556E-6 L -3.61111E-6 -0.29883 L 0.46997 -0.29883 L 0.46997 5.55556E-6 " pathEditMode="relative" ptsTypes="AAAA">
                                      <p:cBhvr>
                                        <p:cTn id="56" dur="2000" fill="hold"/>
                                        <p:tgtEl>
                                          <p:spTgt spid="6"/>
                                        </p:tgtEl>
                                        <p:attrNameLst>
                                          <p:attrName>ppt_x</p:attrName>
                                          <p:attrName>ppt_y</p:attrName>
                                        </p:attrNameLst>
                                      </p:cBhvr>
                                    </p:animMotion>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61"/>
                                        </p:tgtEl>
                                        <p:attrNameLst>
                                          <p:attrName>style.visibility</p:attrName>
                                        </p:attrNameLst>
                                      </p:cBhvr>
                                      <p:to>
                                        <p:strVal val="visible"/>
                                      </p:to>
                                    </p:set>
                                    <p:animEffect transition="in" filter="fade">
                                      <p:cBhvr>
                                        <p:cTn id="61" dur="1000"/>
                                        <p:tgtEl>
                                          <p:spTgt spid="61"/>
                                        </p:tgtEl>
                                      </p:cBhvr>
                                    </p:animEffect>
                                    <p:anim calcmode="lin" valueType="num">
                                      <p:cBhvr>
                                        <p:cTn id="62" dur="1000" fill="hold"/>
                                        <p:tgtEl>
                                          <p:spTgt spid="61"/>
                                        </p:tgtEl>
                                        <p:attrNameLst>
                                          <p:attrName>ppt_x</p:attrName>
                                        </p:attrNameLst>
                                      </p:cBhvr>
                                      <p:tavLst>
                                        <p:tav tm="0">
                                          <p:val>
                                            <p:strVal val="#ppt_x"/>
                                          </p:val>
                                        </p:tav>
                                        <p:tav tm="100000">
                                          <p:val>
                                            <p:strVal val="#ppt_x"/>
                                          </p:val>
                                        </p:tav>
                                      </p:tavLst>
                                    </p:anim>
                                    <p:anim calcmode="lin" valueType="num">
                                      <p:cBhvr>
                                        <p:cTn id="63" dur="1000" fill="hold"/>
                                        <p:tgtEl>
                                          <p:spTgt spid="61"/>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62"/>
                                        </p:tgtEl>
                                        <p:attrNameLst>
                                          <p:attrName>style.visibility</p:attrName>
                                        </p:attrNameLst>
                                      </p:cBhvr>
                                      <p:to>
                                        <p:strVal val="visible"/>
                                      </p:to>
                                    </p:set>
                                    <p:animEffect transition="in" filter="fade">
                                      <p:cBhvr>
                                        <p:cTn id="66" dur="1000"/>
                                        <p:tgtEl>
                                          <p:spTgt spid="62"/>
                                        </p:tgtEl>
                                      </p:cBhvr>
                                    </p:animEffect>
                                    <p:anim calcmode="lin" valueType="num">
                                      <p:cBhvr>
                                        <p:cTn id="67" dur="1000" fill="hold"/>
                                        <p:tgtEl>
                                          <p:spTgt spid="62"/>
                                        </p:tgtEl>
                                        <p:attrNameLst>
                                          <p:attrName>ppt_x</p:attrName>
                                        </p:attrNameLst>
                                      </p:cBhvr>
                                      <p:tavLst>
                                        <p:tav tm="0">
                                          <p:val>
                                            <p:strVal val="#ppt_x"/>
                                          </p:val>
                                        </p:tav>
                                        <p:tav tm="100000">
                                          <p:val>
                                            <p:strVal val="#ppt_x"/>
                                          </p:val>
                                        </p:tav>
                                      </p:tavLst>
                                    </p:anim>
                                    <p:anim calcmode="lin" valueType="num">
                                      <p:cBhvr>
                                        <p:cTn id="68" dur="1000" fill="hold"/>
                                        <p:tgtEl>
                                          <p:spTgt spid="62"/>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63"/>
                                        </p:tgtEl>
                                        <p:attrNameLst>
                                          <p:attrName>style.visibility</p:attrName>
                                        </p:attrNameLst>
                                      </p:cBhvr>
                                      <p:to>
                                        <p:strVal val="visible"/>
                                      </p:to>
                                    </p:set>
                                    <p:animEffect transition="in" filter="fade">
                                      <p:cBhvr>
                                        <p:cTn id="71" dur="1000"/>
                                        <p:tgtEl>
                                          <p:spTgt spid="63"/>
                                        </p:tgtEl>
                                      </p:cBhvr>
                                    </p:animEffect>
                                    <p:anim calcmode="lin" valueType="num">
                                      <p:cBhvr>
                                        <p:cTn id="72" dur="1000" fill="hold"/>
                                        <p:tgtEl>
                                          <p:spTgt spid="63"/>
                                        </p:tgtEl>
                                        <p:attrNameLst>
                                          <p:attrName>ppt_x</p:attrName>
                                        </p:attrNameLst>
                                      </p:cBhvr>
                                      <p:tavLst>
                                        <p:tav tm="0">
                                          <p:val>
                                            <p:strVal val="#ppt_x"/>
                                          </p:val>
                                        </p:tav>
                                        <p:tav tm="100000">
                                          <p:val>
                                            <p:strVal val="#ppt_x"/>
                                          </p:val>
                                        </p:tav>
                                      </p:tavLst>
                                    </p:anim>
                                    <p:anim calcmode="lin" valueType="num">
                                      <p:cBhvr>
                                        <p:cTn id="73" dur="1000" fill="hold"/>
                                        <p:tgtEl>
                                          <p:spTgt spid="63"/>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66"/>
                                        </p:tgtEl>
                                        <p:attrNameLst>
                                          <p:attrName>style.visibility</p:attrName>
                                        </p:attrNameLst>
                                      </p:cBhvr>
                                      <p:to>
                                        <p:strVal val="visible"/>
                                      </p:to>
                                    </p:set>
                                    <p:animEffect transition="in" filter="fade">
                                      <p:cBhvr>
                                        <p:cTn id="76" dur="1000"/>
                                        <p:tgtEl>
                                          <p:spTgt spid="66"/>
                                        </p:tgtEl>
                                      </p:cBhvr>
                                    </p:animEffect>
                                    <p:anim calcmode="lin" valueType="num">
                                      <p:cBhvr>
                                        <p:cTn id="77" dur="1000" fill="hold"/>
                                        <p:tgtEl>
                                          <p:spTgt spid="66"/>
                                        </p:tgtEl>
                                        <p:attrNameLst>
                                          <p:attrName>ppt_x</p:attrName>
                                        </p:attrNameLst>
                                      </p:cBhvr>
                                      <p:tavLst>
                                        <p:tav tm="0">
                                          <p:val>
                                            <p:strVal val="#ppt_x"/>
                                          </p:val>
                                        </p:tav>
                                        <p:tav tm="100000">
                                          <p:val>
                                            <p:strVal val="#ppt_x"/>
                                          </p:val>
                                        </p:tav>
                                      </p:tavLst>
                                    </p:anim>
                                    <p:anim calcmode="lin" valueType="num">
                                      <p:cBhvr>
                                        <p:cTn id="78"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2" grpId="0"/>
      <p:bldP spid="3" grpId="0"/>
      <p:bldP spid="46" grpId="0" animBg="1"/>
      <p:bldP spid="47" grpId="0"/>
      <p:bldP spid="51" grpId="0"/>
      <p:bldP spid="61" grpId="0" animBg="1"/>
      <p:bldP spid="62" grpId="0"/>
      <p:bldP spid="6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ltLang="en-US" dirty="0" err="1"/>
              <a:t>Thiết</a:t>
            </a:r>
            <a:r>
              <a:rPr lang="en-US" altLang="en-US" dirty="0"/>
              <a:t> </a:t>
            </a:r>
            <a:r>
              <a:rPr lang="en-US" altLang="en-US" dirty="0" err="1"/>
              <a:t>kế</a:t>
            </a:r>
            <a:r>
              <a:rPr lang="en-US" altLang="en-US" dirty="0"/>
              <a:t> </a:t>
            </a:r>
            <a:r>
              <a:rPr lang="en-US" altLang="en-US" dirty="0" err="1"/>
              <a:t>chức</a:t>
            </a:r>
            <a:r>
              <a:rPr lang="en-US" altLang="en-US" dirty="0"/>
              <a:t> </a:t>
            </a:r>
            <a:r>
              <a:rPr lang="en-US" altLang="en-US" dirty="0" err="1"/>
              <a:t>năng</a:t>
            </a:r>
            <a:r>
              <a:rPr lang="en-US" altLang="en-US" dirty="0"/>
              <a:t> </a:t>
            </a:r>
            <a:r>
              <a:rPr lang="en-US" altLang="en-US" dirty="0" err="1"/>
              <a:t>trợ</a:t>
            </a:r>
            <a:r>
              <a:rPr lang="en-US" altLang="en-US" dirty="0"/>
              <a:t> </a:t>
            </a:r>
            <a:r>
              <a:rPr lang="en-US" altLang="en-US" dirty="0" err="1"/>
              <a:t>giúp</a:t>
            </a:r>
            <a:r>
              <a:rPr lang="en-US" altLang="en-US" dirty="0"/>
              <a:t> 3 </a:t>
            </a:r>
            <a:r>
              <a:rPr lang="en-US" altLang="en-US" dirty="0" err="1"/>
              <a:t>cọc</a:t>
            </a:r>
            <a:endParaRPr lang="en-US" altLang="en-US" dirty="0" smtClean="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96902" y="2057400"/>
            <a:ext cx="5970898" cy="2286000"/>
          </a:xfr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3650" y="3406861"/>
            <a:ext cx="1225550" cy="2286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0220" y="3406861"/>
            <a:ext cx="996950" cy="2286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5470" y="3154627"/>
            <a:ext cx="806450" cy="228600"/>
          </a:xfrm>
          <a:prstGeom prst="rect">
            <a:avLst/>
          </a:prstGeom>
        </p:spPr>
      </p:pic>
      <p:sp>
        <p:nvSpPr>
          <p:cNvPr id="34" name="Rectangle 3"/>
          <p:cNvSpPr>
            <a:spLocks noChangeArrowheads="1"/>
          </p:cNvSpPr>
          <p:nvPr/>
        </p:nvSpPr>
        <p:spPr bwMode="ltGray">
          <a:xfrm>
            <a:off x="319415" y="4699731"/>
            <a:ext cx="8463274" cy="642572"/>
          </a:xfrm>
          <a:prstGeom prst="rect">
            <a:avLst/>
          </a:prstGeom>
          <a:solidFill>
            <a:srgbClr val="B3DC27"/>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dirty="0" smtClean="0">
              <a:ln>
                <a:noFill/>
              </a:ln>
              <a:solidFill>
                <a:srgbClr val="000000"/>
              </a:solidFill>
              <a:effectLst/>
              <a:uLnTx/>
              <a:uFillTx/>
              <a:latin typeface="Arial" panose="020B0604020202020204" pitchFamily="34" charset="0"/>
            </a:endParaRPr>
          </a:p>
        </p:txBody>
      </p:sp>
      <p:sp>
        <p:nvSpPr>
          <p:cNvPr id="2" name="TextBox 1"/>
          <p:cNvSpPr txBox="1"/>
          <p:nvPr/>
        </p:nvSpPr>
        <p:spPr>
          <a:xfrm>
            <a:off x="2729168" y="4838319"/>
            <a:ext cx="6053522" cy="400110"/>
          </a:xfrm>
          <a:prstGeom prst="rect">
            <a:avLst/>
          </a:prstGeom>
          <a:noFill/>
        </p:spPr>
        <p:txBody>
          <a:bodyPr wrap="square" rtlCol="0">
            <a:spAutoFit/>
          </a:bodyPr>
          <a:lstStyle/>
          <a:p>
            <a:r>
              <a:rPr lang="en-US" sz="2000" b="1" dirty="0" err="1" smtClean="0"/>
              <a:t>Chuyển</a:t>
            </a:r>
            <a:r>
              <a:rPr lang="en-US" sz="2000" b="1" dirty="0" smtClean="0"/>
              <a:t> n – 1 </a:t>
            </a:r>
            <a:r>
              <a:rPr lang="en-US" sz="2000" b="1" dirty="0" err="1" smtClean="0"/>
              <a:t>đĩa</a:t>
            </a:r>
            <a:r>
              <a:rPr lang="en-US" sz="2000" b="1" dirty="0" smtClean="0"/>
              <a:t> </a:t>
            </a:r>
            <a:r>
              <a:rPr lang="en-US" sz="2000" b="1" dirty="0" err="1" smtClean="0"/>
              <a:t>trên</a:t>
            </a:r>
            <a:r>
              <a:rPr lang="en-US" sz="2000" b="1" dirty="0" smtClean="0"/>
              <a:t> </a:t>
            </a:r>
            <a:r>
              <a:rPr lang="en-US" sz="2000" b="1" dirty="0" err="1" smtClean="0"/>
              <a:t>cùng</a:t>
            </a:r>
            <a:r>
              <a:rPr lang="en-US" sz="2000" b="1" dirty="0" smtClean="0"/>
              <a:t> </a:t>
            </a:r>
            <a:r>
              <a:rPr lang="en-US" sz="2000" b="1" dirty="0" err="1" smtClean="0"/>
              <a:t>từ</a:t>
            </a:r>
            <a:r>
              <a:rPr lang="en-US" sz="2000" b="1" dirty="0" smtClean="0"/>
              <a:t> </a:t>
            </a:r>
            <a:r>
              <a:rPr lang="en-US" sz="2000" b="1" dirty="0" err="1" smtClean="0"/>
              <a:t>cọc</a:t>
            </a:r>
            <a:r>
              <a:rPr lang="en-US" sz="2000" b="1" dirty="0" smtClean="0"/>
              <a:t> A sang B </a:t>
            </a:r>
            <a:endParaRPr lang="en-US" sz="2000" b="1" dirty="0"/>
          </a:p>
        </p:txBody>
      </p:sp>
      <p:grpSp>
        <p:nvGrpSpPr>
          <p:cNvPr id="38" name="Group 4"/>
          <p:cNvGrpSpPr>
            <a:grpSpLocks/>
          </p:cNvGrpSpPr>
          <p:nvPr/>
        </p:nvGrpSpPr>
        <p:grpSpPr bwMode="auto">
          <a:xfrm>
            <a:off x="319414" y="4699731"/>
            <a:ext cx="1985026" cy="642572"/>
            <a:chOff x="404" y="1980"/>
            <a:chExt cx="1294" cy="298"/>
          </a:xfrm>
        </p:grpSpPr>
        <p:sp>
          <p:nvSpPr>
            <p:cNvPr id="39" name="Rectangle 5"/>
            <p:cNvSpPr>
              <a:spLocks noChangeArrowheads="1"/>
            </p:cNvSpPr>
            <p:nvPr/>
          </p:nvSpPr>
          <p:spPr bwMode="invGray">
            <a:xfrm>
              <a:off x="404" y="1980"/>
              <a:ext cx="1205" cy="298"/>
            </a:xfrm>
            <a:prstGeom prst="rect">
              <a:avLst/>
            </a:prstGeom>
            <a:solidFill>
              <a:srgbClr val="6FB9D7"/>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0" name="AutoShape 6"/>
            <p:cNvSpPr>
              <a:spLocks noChangeArrowheads="1"/>
            </p:cNvSpPr>
            <p:nvPr/>
          </p:nvSpPr>
          <p:spPr bwMode="invGray">
            <a:xfrm rot="5400000">
              <a:off x="1568" y="2072"/>
              <a:ext cx="139" cy="120"/>
            </a:xfrm>
            <a:prstGeom prst="triangle">
              <a:avLst>
                <a:gd name="adj" fmla="val 50000"/>
              </a:avLst>
            </a:prstGeom>
            <a:solidFill>
              <a:srgbClr val="6FB9D7"/>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smtClean="0">
                <a:ln>
                  <a:noFill/>
                </a:ln>
                <a:solidFill>
                  <a:srgbClr val="000000"/>
                </a:solidFill>
                <a:effectLst/>
                <a:uLnTx/>
                <a:uFillTx/>
                <a:latin typeface="Arial" panose="020B0604020202020204" pitchFamily="34" charset="0"/>
              </a:endParaRPr>
            </a:p>
          </p:txBody>
        </p:sp>
      </p:grpSp>
      <p:sp>
        <p:nvSpPr>
          <p:cNvPr id="3" name="TextBox 2"/>
          <p:cNvSpPr txBox="1"/>
          <p:nvPr/>
        </p:nvSpPr>
        <p:spPr>
          <a:xfrm>
            <a:off x="673458" y="4847463"/>
            <a:ext cx="1079142" cy="369332"/>
          </a:xfrm>
          <a:prstGeom prst="rect">
            <a:avLst/>
          </a:prstGeom>
          <a:noFill/>
        </p:spPr>
        <p:txBody>
          <a:bodyPr wrap="none" rtlCol="0">
            <a:spAutoFit/>
          </a:bodyPr>
          <a:lstStyle/>
          <a:p>
            <a:r>
              <a:rPr lang="en-US" b="1" dirty="0" err="1"/>
              <a:t>Bước</a:t>
            </a:r>
            <a:r>
              <a:rPr lang="en-US" b="1" dirty="0"/>
              <a:t> 1:</a:t>
            </a:r>
            <a:endParaRPr lang="en-US" dirty="0"/>
          </a:p>
        </p:txBody>
      </p:sp>
      <p:sp>
        <p:nvSpPr>
          <p:cNvPr id="46" name="Rectangle 3"/>
          <p:cNvSpPr>
            <a:spLocks noChangeArrowheads="1"/>
          </p:cNvSpPr>
          <p:nvPr/>
        </p:nvSpPr>
        <p:spPr bwMode="ltGray">
          <a:xfrm>
            <a:off x="319414" y="5394688"/>
            <a:ext cx="8463275" cy="642572"/>
          </a:xfrm>
          <a:prstGeom prst="rect">
            <a:avLst/>
          </a:prstGeom>
          <a:solidFill>
            <a:srgbClr val="B3DC27"/>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dirty="0" smtClean="0">
              <a:ln>
                <a:noFill/>
              </a:ln>
              <a:solidFill>
                <a:srgbClr val="000000"/>
              </a:solidFill>
              <a:effectLst/>
              <a:uLnTx/>
              <a:uFillTx/>
              <a:latin typeface="Arial" panose="020B0604020202020204" pitchFamily="34" charset="0"/>
            </a:endParaRPr>
          </a:p>
        </p:txBody>
      </p:sp>
      <p:sp>
        <p:nvSpPr>
          <p:cNvPr id="47" name="TextBox 46"/>
          <p:cNvSpPr txBox="1"/>
          <p:nvPr/>
        </p:nvSpPr>
        <p:spPr>
          <a:xfrm>
            <a:off x="3014279" y="5533276"/>
            <a:ext cx="5520121" cy="400110"/>
          </a:xfrm>
          <a:prstGeom prst="rect">
            <a:avLst/>
          </a:prstGeom>
          <a:noFill/>
        </p:spPr>
        <p:txBody>
          <a:bodyPr wrap="square" rtlCol="0">
            <a:spAutoFit/>
          </a:bodyPr>
          <a:lstStyle/>
          <a:p>
            <a:r>
              <a:rPr lang="en-US" sz="2000" b="1" dirty="0" err="1" smtClean="0"/>
              <a:t>Chuyển</a:t>
            </a:r>
            <a:r>
              <a:rPr lang="en-US" sz="2000" b="1" dirty="0" smtClean="0"/>
              <a:t> </a:t>
            </a:r>
            <a:r>
              <a:rPr lang="en-US" sz="2000" b="1" dirty="0" err="1" smtClean="0"/>
              <a:t>đĩa</a:t>
            </a:r>
            <a:r>
              <a:rPr lang="en-US" sz="2000" b="1" dirty="0" smtClean="0"/>
              <a:t> n </a:t>
            </a:r>
            <a:r>
              <a:rPr lang="en-US" sz="2000" b="1" dirty="0" err="1" smtClean="0"/>
              <a:t>cùng</a:t>
            </a:r>
            <a:r>
              <a:rPr lang="en-US" sz="2000" b="1" dirty="0" smtClean="0"/>
              <a:t> </a:t>
            </a:r>
            <a:r>
              <a:rPr lang="en-US" sz="2000" b="1" dirty="0" err="1" smtClean="0"/>
              <a:t>từ</a:t>
            </a:r>
            <a:r>
              <a:rPr lang="en-US" sz="2000" b="1" dirty="0" smtClean="0"/>
              <a:t> </a:t>
            </a:r>
            <a:r>
              <a:rPr lang="en-US" sz="2000" b="1" dirty="0" err="1" smtClean="0"/>
              <a:t>cọc</a:t>
            </a:r>
            <a:r>
              <a:rPr lang="en-US" sz="2000" b="1" dirty="0" smtClean="0"/>
              <a:t> A sang C </a:t>
            </a:r>
            <a:endParaRPr lang="en-US" sz="2000" b="1" dirty="0"/>
          </a:p>
        </p:txBody>
      </p:sp>
      <p:grpSp>
        <p:nvGrpSpPr>
          <p:cNvPr id="48" name="Group 4"/>
          <p:cNvGrpSpPr>
            <a:grpSpLocks/>
          </p:cNvGrpSpPr>
          <p:nvPr/>
        </p:nvGrpSpPr>
        <p:grpSpPr bwMode="auto">
          <a:xfrm>
            <a:off x="319414" y="5394688"/>
            <a:ext cx="1984259" cy="642572"/>
            <a:chOff x="404" y="1980"/>
            <a:chExt cx="1294" cy="298"/>
          </a:xfrm>
          <a:solidFill>
            <a:srgbClr val="FFC000"/>
          </a:solidFill>
        </p:grpSpPr>
        <p:sp>
          <p:nvSpPr>
            <p:cNvPr id="49" name="Rectangle 5"/>
            <p:cNvSpPr>
              <a:spLocks noChangeArrowheads="1"/>
            </p:cNvSpPr>
            <p:nvPr/>
          </p:nvSpPr>
          <p:spPr bwMode="invGray">
            <a:xfrm>
              <a:off x="404" y="1980"/>
              <a:ext cx="1205" cy="298"/>
            </a:xfrm>
            <a:prstGeom prst="rect">
              <a:avLst/>
            </a:prstGeom>
            <a:grp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50" name="AutoShape 6"/>
            <p:cNvSpPr>
              <a:spLocks noChangeArrowheads="1"/>
            </p:cNvSpPr>
            <p:nvPr/>
          </p:nvSpPr>
          <p:spPr bwMode="invGray">
            <a:xfrm rot="5400000">
              <a:off x="1568" y="2072"/>
              <a:ext cx="139" cy="120"/>
            </a:xfrm>
            <a:prstGeom prst="triangle">
              <a:avLst>
                <a:gd name="adj" fmla="val 50000"/>
              </a:avLst>
            </a:prstGeom>
            <a:grp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smtClean="0">
                <a:ln>
                  <a:noFill/>
                </a:ln>
                <a:solidFill>
                  <a:srgbClr val="000000"/>
                </a:solidFill>
                <a:effectLst/>
                <a:uLnTx/>
                <a:uFillTx/>
                <a:latin typeface="Arial" panose="020B0604020202020204" pitchFamily="34" charset="0"/>
              </a:endParaRPr>
            </a:p>
          </p:txBody>
        </p:sp>
      </p:grpSp>
      <p:sp>
        <p:nvSpPr>
          <p:cNvPr id="51" name="TextBox 50"/>
          <p:cNvSpPr txBox="1"/>
          <p:nvPr/>
        </p:nvSpPr>
        <p:spPr>
          <a:xfrm>
            <a:off x="703735" y="5546016"/>
            <a:ext cx="1079142" cy="369332"/>
          </a:xfrm>
          <a:prstGeom prst="rect">
            <a:avLst/>
          </a:prstGeom>
          <a:noFill/>
        </p:spPr>
        <p:txBody>
          <a:bodyPr wrap="none" rtlCol="0">
            <a:spAutoFit/>
          </a:bodyPr>
          <a:lstStyle/>
          <a:p>
            <a:r>
              <a:rPr lang="en-US" b="1" dirty="0" err="1"/>
              <a:t>Bước</a:t>
            </a:r>
            <a:r>
              <a:rPr lang="en-US" b="1" dirty="0"/>
              <a:t> </a:t>
            </a:r>
            <a:r>
              <a:rPr lang="en-US" b="1" dirty="0" smtClean="0"/>
              <a:t>2:</a:t>
            </a:r>
            <a:endParaRPr lang="en-US" dirty="0"/>
          </a:p>
        </p:txBody>
      </p:sp>
      <p:sp>
        <p:nvSpPr>
          <p:cNvPr id="61" name="Rectangle 3"/>
          <p:cNvSpPr>
            <a:spLocks noChangeArrowheads="1"/>
          </p:cNvSpPr>
          <p:nvPr/>
        </p:nvSpPr>
        <p:spPr bwMode="ltGray">
          <a:xfrm>
            <a:off x="319414" y="6081118"/>
            <a:ext cx="8463275" cy="642572"/>
          </a:xfrm>
          <a:prstGeom prst="rect">
            <a:avLst/>
          </a:prstGeom>
          <a:solidFill>
            <a:srgbClr val="B3DC27"/>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dirty="0" smtClean="0">
              <a:ln>
                <a:noFill/>
              </a:ln>
              <a:solidFill>
                <a:srgbClr val="000000"/>
              </a:solidFill>
              <a:effectLst/>
              <a:uLnTx/>
              <a:uFillTx/>
              <a:latin typeface="Arial" panose="020B0604020202020204" pitchFamily="34" charset="0"/>
            </a:endParaRPr>
          </a:p>
        </p:txBody>
      </p:sp>
      <p:sp>
        <p:nvSpPr>
          <p:cNvPr id="62" name="TextBox 61"/>
          <p:cNvSpPr txBox="1"/>
          <p:nvPr/>
        </p:nvSpPr>
        <p:spPr>
          <a:xfrm>
            <a:off x="3368322" y="6219706"/>
            <a:ext cx="5470878" cy="400110"/>
          </a:xfrm>
          <a:prstGeom prst="rect">
            <a:avLst/>
          </a:prstGeom>
          <a:noFill/>
        </p:spPr>
        <p:txBody>
          <a:bodyPr wrap="square" rtlCol="0">
            <a:spAutoFit/>
          </a:bodyPr>
          <a:lstStyle/>
          <a:p>
            <a:r>
              <a:rPr lang="en-US" sz="2000" b="1" dirty="0" err="1" smtClean="0"/>
              <a:t>Chuyển</a:t>
            </a:r>
            <a:r>
              <a:rPr lang="en-US" sz="2000" b="1" dirty="0" smtClean="0"/>
              <a:t> n – 1 </a:t>
            </a:r>
            <a:r>
              <a:rPr lang="en-US" sz="2000" b="1" dirty="0" err="1" smtClean="0"/>
              <a:t>đĩa</a:t>
            </a:r>
            <a:r>
              <a:rPr lang="en-US" sz="2000" b="1" dirty="0" smtClean="0"/>
              <a:t> </a:t>
            </a:r>
            <a:r>
              <a:rPr lang="en-US" sz="2000" b="1" dirty="0" err="1" smtClean="0"/>
              <a:t>trên</a:t>
            </a:r>
            <a:r>
              <a:rPr lang="en-US" sz="2000" b="1" dirty="0" smtClean="0"/>
              <a:t> </a:t>
            </a:r>
            <a:r>
              <a:rPr lang="en-US" sz="2000" b="1" dirty="0" err="1" smtClean="0"/>
              <a:t>cùng</a:t>
            </a:r>
            <a:r>
              <a:rPr lang="en-US" sz="2000" b="1" dirty="0" smtClean="0"/>
              <a:t> </a:t>
            </a:r>
            <a:r>
              <a:rPr lang="en-US" sz="2000" b="1" dirty="0" err="1" smtClean="0"/>
              <a:t>từ</a:t>
            </a:r>
            <a:r>
              <a:rPr lang="en-US" sz="2000" b="1" dirty="0" smtClean="0"/>
              <a:t> </a:t>
            </a:r>
            <a:r>
              <a:rPr lang="en-US" sz="2000" b="1" dirty="0" err="1" smtClean="0"/>
              <a:t>cọc</a:t>
            </a:r>
            <a:r>
              <a:rPr lang="en-US" sz="2000" b="1" dirty="0" smtClean="0"/>
              <a:t> B sang C </a:t>
            </a:r>
            <a:endParaRPr lang="en-US" sz="2000" b="1" dirty="0"/>
          </a:p>
        </p:txBody>
      </p:sp>
      <p:grpSp>
        <p:nvGrpSpPr>
          <p:cNvPr id="63" name="Group 4"/>
          <p:cNvGrpSpPr>
            <a:grpSpLocks/>
          </p:cNvGrpSpPr>
          <p:nvPr/>
        </p:nvGrpSpPr>
        <p:grpSpPr bwMode="auto">
          <a:xfrm>
            <a:off x="319414" y="6081118"/>
            <a:ext cx="1983493" cy="642572"/>
            <a:chOff x="404" y="1980"/>
            <a:chExt cx="1294" cy="298"/>
          </a:xfrm>
        </p:grpSpPr>
        <p:sp>
          <p:nvSpPr>
            <p:cNvPr id="64" name="Rectangle 5"/>
            <p:cNvSpPr>
              <a:spLocks noChangeArrowheads="1"/>
            </p:cNvSpPr>
            <p:nvPr/>
          </p:nvSpPr>
          <p:spPr bwMode="invGray">
            <a:xfrm>
              <a:off x="404" y="1980"/>
              <a:ext cx="1205" cy="298"/>
            </a:xfrm>
            <a:prstGeom prst="rect">
              <a:avLst/>
            </a:prstGeom>
            <a:solidFill>
              <a:srgbClr val="6FB9D7"/>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65" name="AutoShape 6"/>
            <p:cNvSpPr>
              <a:spLocks noChangeArrowheads="1"/>
            </p:cNvSpPr>
            <p:nvPr/>
          </p:nvSpPr>
          <p:spPr bwMode="invGray">
            <a:xfrm rot="5400000">
              <a:off x="1568" y="2072"/>
              <a:ext cx="139" cy="120"/>
            </a:xfrm>
            <a:prstGeom prst="triangle">
              <a:avLst>
                <a:gd name="adj" fmla="val 50000"/>
              </a:avLst>
            </a:prstGeom>
            <a:solidFill>
              <a:srgbClr val="6FB9D7"/>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smtClean="0">
                <a:ln>
                  <a:noFill/>
                </a:ln>
                <a:solidFill>
                  <a:srgbClr val="000000"/>
                </a:solidFill>
                <a:effectLst/>
                <a:uLnTx/>
                <a:uFillTx/>
                <a:latin typeface="Arial" panose="020B0604020202020204" pitchFamily="34" charset="0"/>
              </a:endParaRPr>
            </a:p>
          </p:txBody>
        </p:sp>
      </p:grpSp>
      <p:sp>
        <p:nvSpPr>
          <p:cNvPr id="66" name="TextBox 65"/>
          <p:cNvSpPr txBox="1"/>
          <p:nvPr/>
        </p:nvSpPr>
        <p:spPr>
          <a:xfrm>
            <a:off x="703378" y="6217738"/>
            <a:ext cx="1079142" cy="369332"/>
          </a:xfrm>
          <a:prstGeom prst="rect">
            <a:avLst/>
          </a:prstGeom>
          <a:noFill/>
        </p:spPr>
        <p:txBody>
          <a:bodyPr wrap="none" rtlCol="0">
            <a:spAutoFit/>
          </a:bodyPr>
          <a:lstStyle/>
          <a:p>
            <a:r>
              <a:rPr lang="en-US" b="1" dirty="0" err="1"/>
              <a:t>Bước</a:t>
            </a:r>
            <a:r>
              <a:rPr lang="en-US" b="1" dirty="0"/>
              <a:t> </a:t>
            </a:r>
            <a:r>
              <a:rPr lang="en-US" b="1" dirty="0" smtClean="0"/>
              <a:t>3:</a:t>
            </a:r>
            <a:endParaRPr lang="en-US" dirty="0"/>
          </a:p>
        </p:txBody>
      </p:sp>
    </p:spTree>
    <p:extLst>
      <p:ext uri="{BB962C8B-B14F-4D97-AF65-F5344CB8AC3E}">
        <p14:creationId xmlns:p14="http://schemas.microsoft.com/office/powerpoint/2010/main" val="288239654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 -0.29653 L 0.23906 -0.29653 L 0.23906 -0.03565 L 0.23819 -0.03565 " pathEditMode="relative" ptsTypes="AAAAA">
                                      <p:cBhvr>
                                        <p:cTn id="6" dur="2000" fill="hold"/>
                                        <p:tgtEl>
                                          <p:spTgt spid="11"/>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 -0.29653 L 0.23906 -0.29653 L 0.23906 -0.03565 L 0.23819 -0.03565 " pathEditMode="relative" ptsTypes="AAAAA">
                                      <p:cBhvr>
                                        <p:cTn id="8" dur="2000" fill="hold"/>
                                        <p:tgtEl>
                                          <p:spTgt spid="1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Số</a:t>
            </a:r>
            <a:r>
              <a:rPr lang="en-US" dirty="0" smtClean="0"/>
              <a:t> </a:t>
            </a:r>
            <a:r>
              <a:rPr lang="en-US" dirty="0" err="1" smtClean="0"/>
              <a:t>lần</a:t>
            </a:r>
            <a:r>
              <a:rPr lang="en-US" dirty="0" smtClean="0"/>
              <a:t> </a:t>
            </a:r>
            <a:r>
              <a:rPr lang="en-US" dirty="0" err="1" smtClean="0"/>
              <a:t>chuyển</a:t>
            </a:r>
            <a:r>
              <a:rPr lang="en-US" dirty="0"/>
              <a:t> </a:t>
            </a:r>
            <a:r>
              <a:rPr lang="en-US" dirty="0" err="1" smtClean="0"/>
              <a:t>tương</a:t>
            </a:r>
            <a:r>
              <a:rPr lang="en-US" dirty="0" smtClean="0"/>
              <a:t> </a:t>
            </a:r>
            <a:r>
              <a:rPr lang="en-US" dirty="0" err="1" smtClean="0"/>
              <a:t>ứng</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4087828545"/>
              </p:ext>
            </p:extLst>
          </p:nvPr>
        </p:nvGraphicFramePr>
        <p:xfrm>
          <a:off x="1905000" y="1905000"/>
          <a:ext cx="5638800" cy="4114800"/>
        </p:xfrm>
        <a:graphic>
          <a:graphicData uri="http://schemas.openxmlformats.org/drawingml/2006/table">
            <a:tbl>
              <a:tblPr firstRow="1" bandRow="1">
                <a:tableStyleId>{72833802-FEF1-4C79-8D5D-14CF1EAF98D9}</a:tableStyleId>
              </a:tblPr>
              <a:tblGrid>
                <a:gridCol w="2438400"/>
                <a:gridCol w="3200400"/>
              </a:tblGrid>
              <a:tr h="370840">
                <a:tc>
                  <a:txBody>
                    <a:bodyPr/>
                    <a:lstStyle/>
                    <a:p>
                      <a:r>
                        <a:rPr lang="en-US" sz="2400" dirty="0" smtClean="0"/>
                        <a:t>  </a:t>
                      </a:r>
                      <a:r>
                        <a:rPr lang="en-US" sz="2400" dirty="0" err="1" smtClean="0"/>
                        <a:t>Số</a:t>
                      </a:r>
                      <a:r>
                        <a:rPr lang="en-US" sz="2400" baseline="0" dirty="0" smtClean="0"/>
                        <a:t> </a:t>
                      </a:r>
                      <a:r>
                        <a:rPr lang="en-US" sz="2400" baseline="0" dirty="0" err="1" smtClean="0"/>
                        <a:t>đĩa</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smtClean="0"/>
                        <a:t>  </a:t>
                      </a:r>
                      <a:r>
                        <a:rPr lang="en-US" sz="2400" dirty="0" err="1" smtClean="0"/>
                        <a:t>Số</a:t>
                      </a:r>
                      <a:r>
                        <a:rPr lang="en-US" sz="2400" baseline="0" dirty="0" smtClean="0"/>
                        <a:t> </a:t>
                      </a:r>
                      <a:r>
                        <a:rPr lang="en-US" sz="2400" baseline="0" dirty="0" err="1" smtClean="0"/>
                        <a:t>lần</a:t>
                      </a:r>
                      <a:r>
                        <a:rPr lang="en-US" sz="2400" baseline="0" dirty="0" smtClean="0"/>
                        <a:t> </a:t>
                      </a:r>
                      <a:r>
                        <a:rPr lang="en-US" sz="2400" baseline="0" dirty="0" err="1" smtClean="0"/>
                        <a:t>chuyển</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2400" dirty="0" smtClean="0"/>
                        <a:t>  3</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smtClean="0"/>
                        <a:t>      7</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2400" dirty="0" smtClean="0"/>
                        <a:t>  4</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smtClean="0"/>
                        <a:t>    15</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2400" dirty="0" smtClean="0"/>
                        <a:t>  5</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smtClean="0"/>
                        <a:t>    31</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2400" dirty="0" smtClean="0"/>
                        <a:t>  6</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smtClean="0"/>
                        <a:t>    63</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2400" dirty="0" smtClean="0"/>
                        <a:t>  7</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smtClean="0"/>
                        <a:t>  127</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2400" dirty="0" smtClean="0"/>
                        <a:t>  8</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smtClean="0"/>
                        <a:t>  255</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2400" dirty="0" smtClean="0"/>
                        <a:t>  9</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smtClean="0"/>
                        <a:t>  511</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2400" dirty="0" smtClean="0"/>
                        <a:t>10</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1" dirty="0" smtClean="0">
                          <a:solidFill>
                            <a:srgbClr val="C00000"/>
                          </a:solidFill>
                        </a:rPr>
                        <a:t> 1023</a:t>
                      </a:r>
                      <a:endParaRPr lang="en-US"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7" name="AutoShape 9"/>
          <p:cNvSpPr>
            <a:spLocks noChangeArrowheads="1"/>
          </p:cNvSpPr>
          <p:nvPr/>
        </p:nvSpPr>
        <p:spPr bwMode="gray">
          <a:xfrm rot="16200000">
            <a:off x="4545806" y="6030119"/>
            <a:ext cx="738188" cy="762000"/>
          </a:xfrm>
          <a:prstGeom prst="rightArrow">
            <a:avLst>
              <a:gd name="adj1" fmla="val 50000"/>
              <a:gd name="adj2" fmla="val 60467"/>
            </a:avLst>
          </a:prstGeom>
          <a:solidFill>
            <a:srgbClr val="B3DC27"/>
          </a:solidFill>
          <a:ln w="19050" algn="ctr">
            <a:solidFill>
              <a:srgbClr val="F8F8F8"/>
            </a:solidFill>
            <a:miter lim="800000"/>
            <a:headEnd/>
            <a:tailEnd/>
          </a:ln>
          <a:effectLst/>
          <a:extLst>
            <a:ext uri="{AF507438-7753-43E0-B8FC-AC1667EBCBE1}">
              <a14:hiddenEffects xmlns:a14="http://schemas.microsoft.com/office/drawing/2010/main">
                <a:effectLst>
                  <a:outerShdw dist="28398" dir="1593903" algn="ctr" rotWithShape="0">
                    <a:srgbClr val="333333">
                      <a:alpha val="50000"/>
                    </a:srgbClr>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smtClean="0">
              <a:ln>
                <a:noFill/>
              </a:ln>
              <a:solidFill>
                <a:srgbClr val="000000"/>
              </a:solidFill>
              <a:effectLst/>
              <a:uLnTx/>
              <a:uFillTx/>
              <a:latin typeface="Arial" panose="020B0604020202020204" pitchFamily="34" charset="0"/>
            </a:endParaRPr>
          </a:p>
        </p:txBody>
      </p:sp>
    </p:spTree>
    <p:extLst>
      <p:ext uri="{BB962C8B-B14F-4D97-AF65-F5344CB8AC3E}">
        <p14:creationId xmlns:p14="http://schemas.microsoft.com/office/powerpoint/2010/main" val="42078257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altLang="en-US" dirty="0" err="1" smtClean="0"/>
              <a:t>Trợ</a:t>
            </a:r>
            <a:r>
              <a:rPr lang="en-US" altLang="en-US" dirty="0" smtClean="0"/>
              <a:t> </a:t>
            </a:r>
            <a:r>
              <a:rPr lang="en-US" altLang="en-US" dirty="0" err="1" smtClean="0"/>
              <a:t>giúp</a:t>
            </a:r>
            <a:r>
              <a:rPr lang="en-US" altLang="en-US" dirty="0" smtClean="0"/>
              <a:t> 4 </a:t>
            </a:r>
            <a:r>
              <a:rPr lang="en-US" altLang="en-US" dirty="0" err="1" smtClean="0"/>
              <a:t>cọc</a:t>
            </a:r>
            <a:endParaRPr lang="en-US" altLang="en-US" dirty="0" smtClean="0"/>
          </a:p>
        </p:txBody>
      </p:sp>
      <p:sp>
        <p:nvSpPr>
          <p:cNvPr id="5" name="Rectangle 3"/>
          <p:cNvSpPr>
            <a:spLocks noChangeArrowheads="1"/>
          </p:cNvSpPr>
          <p:nvPr/>
        </p:nvSpPr>
        <p:spPr bwMode="gray">
          <a:xfrm>
            <a:off x="0" y="1874838"/>
            <a:ext cx="9144000" cy="719137"/>
          </a:xfrm>
          <a:prstGeom prst="rect">
            <a:avLst/>
          </a:prstGeom>
          <a:gradFill rotWithShape="1">
            <a:gsLst>
              <a:gs pos="0">
                <a:srgbClr val="FFFFFF">
                  <a:alpha val="79999"/>
                </a:srgbClr>
              </a:gs>
              <a:gs pos="100000">
                <a:srgbClr val="FF6699"/>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US" altLang="en-US" sz="1800" b="0"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1" name="Rectangle 10"/>
          <p:cNvSpPr>
            <a:spLocks noChangeArrowheads="1"/>
          </p:cNvSpPr>
          <p:nvPr/>
        </p:nvSpPr>
        <p:spPr bwMode="gray">
          <a:xfrm>
            <a:off x="10236" y="3090863"/>
            <a:ext cx="9133764" cy="719137"/>
          </a:xfrm>
          <a:prstGeom prst="rect">
            <a:avLst/>
          </a:prstGeom>
          <a:gradFill rotWithShape="1">
            <a:gsLst>
              <a:gs pos="0">
                <a:srgbClr val="FFFFFF">
                  <a:alpha val="79999"/>
                </a:srgbClr>
              </a:gs>
              <a:gs pos="100000">
                <a:srgbClr val="93B1FD"/>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US" altLang="en-US" sz="1800" b="0"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2" name="Rectangle 17"/>
          <p:cNvSpPr>
            <a:spLocks noChangeArrowheads="1"/>
          </p:cNvSpPr>
          <p:nvPr/>
        </p:nvSpPr>
        <p:spPr bwMode="gray">
          <a:xfrm>
            <a:off x="0" y="4475838"/>
            <a:ext cx="9144000" cy="720725"/>
          </a:xfrm>
          <a:prstGeom prst="rect">
            <a:avLst/>
          </a:prstGeom>
          <a:gradFill rotWithShape="1">
            <a:gsLst>
              <a:gs pos="0">
                <a:srgbClr val="FFFFFF">
                  <a:alpha val="79999"/>
                </a:srgbClr>
              </a:gs>
              <a:gs pos="100000">
                <a:srgbClr val="99CC00"/>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US" altLang="en-US" sz="1800" b="0"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3" name="Rectangle 24"/>
          <p:cNvSpPr>
            <a:spLocks noChangeArrowheads="1"/>
          </p:cNvSpPr>
          <p:nvPr/>
        </p:nvSpPr>
        <p:spPr bwMode="gray">
          <a:xfrm>
            <a:off x="10236" y="5770373"/>
            <a:ext cx="9133764" cy="719137"/>
          </a:xfrm>
          <a:prstGeom prst="rect">
            <a:avLst/>
          </a:prstGeom>
          <a:gradFill rotWithShape="1">
            <a:gsLst>
              <a:gs pos="0">
                <a:srgbClr val="FFFFFF">
                  <a:alpha val="79999"/>
                </a:srgbClr>
              </a:gs>
              <a:gs pos="100000">
                <a:srgbClr val="FF9900"/>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2131087"/>
            <a:ext cx="3834920" cy="3352381"/>
          </a:xfrm>
          <a:prstGeom prst="rect">
            <a:avLst/>
          </a:prstGeom>
        </p:spPr>
      </p:pic>
      <p:sp>
        <p:nvSpPr>
          <p:cNvPr id="4" name="TextBox 3"/>
          <p:cNvSpPr txBox="1"/>
          <p:nvPr/>
        </p:nvSpPr>
        <p:spPr>
          <a:xfrm>
            <a:off x="3468609" y="4773185"/>
            <a:ext cx="4825104" cy="646331"/>
          </a:xfrm>
          <a:prstGeom prst="rect">
            <a:avLst/>
          </a:prstGeom>
          <a:noFill/>
        </p:spPr>
        <p:txBody>
          <a:bodyPr wrap="square" rtlCol="0">
            <a:spAutoFit/>
          </a:bodyPr>
          <a:lstStyle/>
          <a:p>
            <a:r>
              <a:rPr lang="en-US" sz="3600" b="1" dirty="0" err="1" smtClean="0"/>
              <a:t>Số</a:t>
            </a:r>
            <a:r>
              <a:rPr lang="en-US" sz="3600" b="1" dirty="0" smtClean="0"/>
              <a:t> </a:t>
            </a:r>
            <a:r>
              <a:rPr lang="en-US" sz="3600" b="1" dirty="0" err="1" smtClean="0"/>
              <a:t>lần</a:t>
            </a:r>
            <a:r>
              <a:rPr lang="en-US" sz="3600" b="1" dirty="0" smtClean="0"/>
              <a:t> </a:t>
            </a:r>
            <a:r>
              <a:rPr lang="en-US" sz="3600" b="1" dirty="0" err="1" smtClean="0"/>
              <a:t>chuyển</a:t>
            </a:r>
            <a:r>
              <a:rPr lang="en-US" sz="3600" b="1" dirty="0" smtClean="0"/>
              <a:t> </a:t>
            </a:r>
            <a:r>
              <a:rPr lang="en-US" sz="3600" b="1" dirty="0" err="1" smtClean="0"/>
              <a:t>tối</a:t>
            </a:r>
            <a:r>
              <a:rPr lang="en-US" sz="3600" b="1" dirty="0" smtClean="0"/>
              <a:t> </a:t>
            </a:r>
            <a:r>
              <a:rPr lang="en-US" sz="3600" b="1" dirty="0" err="1" smtClean="0"/>
              <a:t>ưu</a:t>
            </a:r>
            <a:endParaRPr lang="en-US" sz="3600" b="1" dirty="0"/>
          </a:p>
        </p:txBody>
      </p:sp>
      <p:sp>
        <p:nvSpPr>
          <p:cNvPr id="10" name="AutoShape 3"/>
          <p:cNvSpPr>
            <a:spLocks noChangeArrowheads="1"/>
          </p:cNvSpPr>
          <p:nvPr/>
        </p:nvSpPr>
        <p:spPr bwMode="gray">
          <a:xfrm>
            <a:off x="5323783" y="3401128"/>
            <a:ext cx="794491" cy="1115808"/>
          </a:xfrm>
          <a:prstGeom prst="downArrow">
            <a:avLst>
              <a:gd name="adj1" fmla="val 58889"/>
              <a:gd name="adj2" fmla="val 60000"/>
            </a:avLst>
          </a:prstGeom>
          <a:solidFill>
            <a:srgbClr val="F93D17"/>
          </a:solidFill>
          <a:ln w="19050">
            <a:solidFill>
              <a:srgbClr val="FFFFFF"/>
            </a:solidFill>
            <a:miter lim="800000"/>
            <a:headEnd/>
            <a:tailEnd/>
          </a:ln>
          <a:effectLst>
            <a:outerShdw dist="35921" dir="2700000" algn="ctr" rotWithShape="0">
              <a:srgbClr val="808080"/>
            </a:outerShdw>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6" name="Rectangle 5"/>
          <p:cNvSpPr/>
          <p:nvPr/>
        </p:nvSpPr>
        <p:spPr>
          <a:xfrm>
            <a:off x="3441904" y="2285007"/>
            <a:ext cx="4878515" cy="923330"/>
          </a:xfrm>
          <a:prstGeom prst="rect">
            <a:avLst/>
          </a:prstGeom>
          <a:noFill/>
        </p:spPr>
        <p:txBody>
          <a:bodyPr wrap="none" lIns="91440" tIns="45720" rIns="91440" bIns="45720">
            <a:spAutoFit/>
          </a:bodyPr>
          <a:lstStyle/>
          <a:p>
            <a:pPr algn="ctr"/>
            <a:r>
              <a:rPr lang="en-US" sz="5400" b="1" dirty="0" err="1" smtClean="0">
                <a:ln w="22225">
                  <a:solidFill>
                    <a:schemeClr val="accent2"/>
                  </a:solidFill>
                  <a:prstDash val="solid"/>
                </a:ln>
                <a:solidFill>
                  <a:schemeClr val="accent2">
                    <a:lumMod val="40000"/>
                    <a:lumOff val="60000"/>
                  </a:schemeClr>
                </a:solidFill>
              </a:rPr>
              <a:t>Trọ</a:t>
            </a:r>
            <a:r>
              <a:rPr lang="en-US" sz="5400" b="1" dirty="0" smtClean="0">
                <a:ln w="22225">
                  <a:solidFill>
                    <a:schemeClr val="accent2"/>
                  </a:solidFill>
                  <a:prstDash val="solid"/>
                </a:ln>
                <a:solidFill>
                  <a:schemeClr val="accent2">
                    <a:lumMod val="40000"/>
                    <a:lumOff val="60000"/>
                  </a:schemeClr>
                </a:solidFill>
              </a:rPr>
              <a:t> </a:t>
            </a:r>
            <a:r>
              <a:rPr lang="en-US" sz="5400" b="1" dirty="0" err="1" smtClean="0">
                <a:ln w="22225">
                  <a:solidFill>
                    <a:schemeClr val="accent2"/>
                  </a:solidFill>
                  <a:prstDash val="solid"/>
                </a:ln>
                <a:solidFill>
                  <a:schemeClr val="accent2">
                    <a:lumMod val="40000"/>
                    <a:lumOff val="60000"/>
                  </a:schemeClr>
                </a:solidFill>
              </a:rPr>
              <a:t>giúp</a:t>
            </a:r>
            <a:r>
              <a:rPr lang="en-US" sz="5400" b="1" dirty="0" smtClean="0">
                <a:ln w="22225">
                  <a:solidFill>
                    <a:schemeClr val="accent2"/>
                  </a:solidFill>
                  <a:prstDash val="solid"/>
                </a:ln>
                <a:solidFill>
                  <a:schemeClr val="accent2">
                    <a:lumMod val="40000"/>
                    <a:lumOff val="60000"/>
                  </a:schemeClr>
                </a:solidFill>
              </a:rPr>
              <a:t> 4 </a:t>
            </a:r>
            <a:r>
              <a:rPr lang="en-US" sz="5400" b="1" dirty="0" err="1" smtClean="0">
                <a:ln w="22225">
                  <a:solidFill>
                    <a:schemeClr val="accent2"/>
                  </a:solidFill>
                  <a:prstDash val="solid"/>
                </a:ln>
                <a:solidFill>
                  <a:schemeClr val="accent2">
                    <a:lumMod val="40000"/>
                    <a:lumOff val="60000"/>
                  </a:schemeClr>
                </a:solidFill>
              </a:rPr>
              <a:t>cọc</a:t>
            </a:r>
            <a:endParaRPr lang="en-US" sz="5400"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3886189451"/>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altLang="en-US" sz="3600" dirty="0" err="1" smtClean="0"/>
              <a:t>Giới</a:t>
            </a:r>
            <a:r>
              <a:rPr lang="en-US" altLang="en-US" sz="3600" dirty="0" smtClean="0"/>
              <a:t> </a:t>
            </a:r>
            <a:r>
              <a:rPr lang="en-US" altLang="en-US" sz="3600" dirty="0" err="1" smtClean="0"/>
              <a:t>thiệu</a:t>
            </a:r>
            <a:endParaRPr lang="en-US" altLang="en-US" sz="3600" dirty="0" smtClean="0"/>
          </a:p>
        </p:txBody>
      </p:sp>
      <p:grpSp>
        <p:nvGrpSpPr>
          <p:cNvPr id="9" name="Group 46"/>
          <p:cNvGrpSpPr>
            <a:grpSpLocks/>
          </p:cNvGrpSpPr>
          <p:nvPr/>
        </p:nvGrpSpPr>
        <p:grpSpPr bwMode="auto">
          <a:xfrm>
            <a:off x="2133600" y="2514600"/>
            <a:ext cx="4724400" cy="685800"/>
            <a:chOff x="1296" y="1824"/>
            <a:chExt cx="2976" cy="432"/>
          </a:xfrm>
          <a:solidFill>
            <a:srgbClr val="BD6003"/>
          </a:solidFill>
        </p:grpSpPr>
        <p:sp>
          <p:nvSpPr>
            <p:cNvPr id="10" name="AutoShape 47"/>
            <p:cNvSpPr>
              <a:spLocks noChangeArrowheads="1"/>
            </p:cNvSpPr>
            <p:nvPr/>
          </p:nvSpPr>
          <p:spPr bwMode="gray">
            <a:xfrm>
              <a:off x="1536" y="1899"/>
              <a:ext cx="2736" cy="288"/>
            </a:xfrm>
            <a:prstGeom prst="roundRect">
              <a:avLst>
                <a:gd name="adj" fmla="val 16667"/>
              </a:avLst>
            </a:prstGeom>
            <a:grpFill/>
            <a:ln w="12700" algn="ctr">
              <a:solidFill>
                <a:schemeClr val="bg1"/>
              </a:solidFill>
              <a:round/>
              <a:headEnd/>
              <a:tailEnd/>
            </a:ln>
            <a:effectLst>
              <a:outerShdw dist="99190" dir="2388334" algn="ctr" rotWithShape="0">
                <a:srgbClr val="333333">
                  <a:alpha val="50000"/>
                </a:srgbClr>
              </a:outerShdw>
            </a:effectLst>
          </p:spPr>
          <p:txBody>
            <a:bodyPr wrap="none" anchor="ctr"/>
            <a:lstStyle/>
            <a:p>
              <a:pPr>
                <a:defRPr/>
              </a:pPr>
              <a:endParaRPr lang="en-US"/>
            </a:p>
          </p:txBody>
        </p:sp>
        <p:sp>
          <p:nvSpPr>
            <p:cNvPr id="11" name="AutoShape 48"/>
            <p:cNvSpPr>
              <a:spLocks noChangeArrowheads="1"/>
            </p:cNvSpPr>
            <p:nvPr/>
          </p:nvSpPr>
          <p:spPr bwMode="gray">
            <a:xfrm>
              <a:off x="1296" y="1824"/>
              <a:ext cx="432" cy="432"/>
            </a:xfrm>
            <a:prstGeom prst="diamond">
              <a:avLst/>
            </a:prstGeom>
            <a:grp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pPr>
                <a:defRPr/>
              </a:pPr>
              <a:endParaRPr lang="en-US"/>
            </a:p>
          </p:txBody>
        </p:sp>
        <p:sp>
          <p:nvSpPr>
            <p:cNvPr id="12" name="Text Box 49"/>
            <p:cNvSpPr txBox="1">
              <a:spLocks noChangeArrowheads="1"/>
            </p:cNvSpPr>
            <p:nvPr/>
          </p:nvSpPr>
          <p:spPr bwMode="gray">
            <a:xfrm>
              <a:off x="1680" y="1934"/>
              <a:ext cx="2160" cy="231"/>
            </a:xfrm>
            <a:prstGeom prst="rect">
              <a:avLst/>
            </a:prstGeom>
            <a:no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b="1" dirty="0">
                  <a:solidFill>
                    <a:schemeClr val="bg1"/>
                  </a:solidFill>
                </a:rPr>
                <a:t>Đặt vấn đề</a:t>
              </a:r>
            </a:p>
          </p:txBody>
        </p:sp>
        <p:sp>
          <p:nvSpPr>
            <p:cNvPr id="13" name="Text Box 50"/>
            <p:cNvSpPr txBox="1">
              <a:spLocks noChangeArrowheads="1"/>
            </p:cNvSpPr>
            <p:nvPr/>
          </p:nvSpPr>
          <p:spPr bwMode="gray">
            <a:xfrm>
              <a:off x="1392" y="1886"/>
              <a:ext cx="224" cy="291"/>
            </a:xfrm>
            <a:prstGeom prst="rect">
              <a:avLst/>
            </a:prstGeom>
            <a:no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a:defRPr/>
              </a:pPr>
              <a:r>
                <a:rPr lang="en-US" sz="2400" dirty="0">
                  <a:solidFill>
                    <a:schemeClr val="bg1"/>
                  </a:solidFill>
                </a:rPr>
                <a:t>1</a:t>
              </a:r>
            </a:p>
          </p:txBody>
        </p:sp>
      </p:grpSp>
      <p:grpSp>
        <p:nvGrpSpPr>
          <p:cNvPr id="8196" name="Group 51"/>
          <p:cNvGrpSpPr>
            <a:grpSpLocks/>
          </p:cNvGrpSpPr>
          <p:nvPr/>
        </p:nvGrpSpPr>
        <p:grpSpPr bwMode="auto">
          <a:xfrm>
            <a:off x="2133600" y="3581400"/>
            <a:ext cx="4724400" cy="685800"/>
            <a:chOff x="1296" y="1824"/>
            <a:chExt cx="2976" cy="432"/>
          </a:xfrm>
        </p:grpSpPr>
        <p:sp>
          <p:nvSpPr>
            <p:cNvPr id="8203" name="AutoShape 52"/>
            <p:cNvSpPr>
              <a:spLocks noChangeArrowheads="1"/>
            </p:cNvSpPr>
            <p:nvPr/>
          </p:nvSpPr>
          <p:spPr bwMode="gray">
            <a:xfrm>
              <a:off x="1536" y="1899"/>
              <a:ext cx="2736" cy="288"/>
            </a:xfrm>
            <a:prstGeom prst="roundRect">
              <a:avLst>
                <a:gd name="adj" fmla="val 16667"/>
              </a:avLst>
            </a:prstGeom>
            <a:solidFill>
              <a:schemeClr val="hlink"/>
            </a:solidFill>
            <a:ln w="12700" algn="ctr">
              <a:solidFill>
                <a:schemeClr val="bg1"/>
              </a:solidFill>
              <a:round/>
              <a:headEnd/>
              <a:tailEnd/>
            </a:ln>
            <a:effectLst>
              <a:outerShdw dist="99190" dir="2388334" algn="ctr" rotWithShape="0">
                <a:srgbClr val="333333">
                  <a:alpha val="50000"/>
                </a:srgbClr>
              </a:outerShdw>
            </a:effectLst>
          </p:spPr>
          <p:txBody>
            <a:bodyPr wrap="none" anchor="ctr"/>
            <a:lstStyle>
              <a:lvl1pPr>
                <a:spcBef>
                  <a:spcPct val="20000"/>
                </a:spcBef>
                <a:buChar char="•"/>
                <a:defRPr sz="2900">
                  <a:solidFill>
                    <a:srgbClr val="000066"/>
                  </a:solidFill>
                  <a:latin typeface="Arial" panose="020B0604020202020204" pitchFamily="34" charset="0"/>
                </a:defRPr>
              </a:lvl1pPr>
              <a:lvl2pPr marL="742950" indent="-285750">
                <a:spcBef>
                  <a:spcPct val="20000"/>
                </a:spcBef>
                <a:buChar char="–"/>
                <a:defRPr sz="2600">
                  <a:solidFill>
                    <a:srgbClr val="000066"/>
                  </a:solidFill>
                  <a:latin typeface="Arial" panose="020B0604020202020204" pitchFamily="34" charset="0"/>
                </a:defRPr>
              </a:lvl2pPr>
              <a:lvl3pPr marL="1143000" indent="-228600">
                <a:spcBef>
                  <a:spcPct val="20000"/>
                </a:spcBef>
                <a:buChar char="•"/>
                <a:defRPr sz="2200">
                  <a:solidFill>
                    <a:srgbClr val="000066"/>
                  </a:solidFill>
                  <a:latin typeface="Arial" panose="020B0604020202020204" pitchFamily="34" charset="0"/>
                </a:defRPr>
              </a:lvl3pPr>
              <a:lvl4pPr marL="1600200" indent="-228600">
                <a:spcBef>
                  <a:spcPct val="20000"/>
                </a:spcBef>
                <a:buChar char="–"/>
                <a:defRPr>
                  <a:solidFill>
                    <a:srgbClr val="000066"/>
                  </a:solidFill>
                  <a:latin typeface="Arial" panose="020B0604020202020204" pitchFamily="34" charset="0"/>
                </a:defRPr>
              </a:lvl4pPr>
              <a:lvl5pPr marL="2057400" indent="-228600">
                <a:spcBef>
                  <a:spcPct val="20000"/>
                </a:spcBef>
                <a:buChar char="»"/>
                <a:defRPr>
                  <a:solidFill>
                    <a:srgbClr val="000066"/>
                  </a:solidFill>
                  <a:latin typeface="Arial" panose="020B0604020202020204" pitchFamily="34" charset="0"/>
                </a:defRPr>
              </a:lvl5pPr>
              <a:lvl6pPr marL="2514600" indent="-228600" eaLnBrk="0" fontAlgn="base" hangingPunct="0">
                <a:spcBef>
                  <a:spcPct val="20000"/>
                </a:spcBef>
                <a:spcAft>
                  <a:spcPct val="0"/>
                </a:spcAft>
                <a:buChar char="»"/>
                <a:defRPr>
                  <a:solidFill>
                    <a:srgbClr val="000066"/>
                  </a:solidFill>
                  <a:latin typeface="Arial" panose="020B0604020202020204" pitchFamily="34" charset="0"/>
                </a:defRPr>
              </a:lvl6pPr>
              <a:lvl7pPr marL="2971800" indent="-228600" eaLnBrk="0" fontAlgn="base" hangingPunct="0">
                <a:spcBef>
                  <a:spcPct val="20000"/>
                </a:spcBef>
                <a:spcAft>
                  <a:spcPct val="0"/>
                </a:spcAft>
                <a:buChar char="»"/>
                <a:defRPr>
                  <a:solidFill>
                    <a:srgbClr val="000066"/>
                  </a:solidFill>
                  <a:latin typeface="Arial" panose="020B0604020202020204" pitchFamily="34" charset="0"/>
                </a:defRPr>
              </a:lvl7pPr>
              <a:lvl8pPr marL="3429000" indent="-228600" eaLnBrk="0" fontAlgn="base" hangingPunct="0">
                <a:spcBef>
                  <a:spcPct val="20000"/>
                </a:spcBef>
                <a:spcAft>
                  <a:spcPct val="0"/>
                </a:spcAft>
                <a:buChar char="»"/>
                <a:defRPr>
                  <a:solidFill>
                    <a:srgbClr val="000066"/>
                  </a:solidFill>
                  <a:latin typeface="Arial" panose="020B0604020202020204" pitchFamily="34" charset="0"/>
                </a:defRPr>
              </a:lvl8pPr>
              <a:lvl9pPr marL="3886200" indent="-228600" eaLnBrk="0" fontAlgn="base" hangingPunct="0">
                <a:spcBef>
                  <a:spcPct val="20000"/>
                </a:spcBef>
                <a:spcAft>
                  <a:spcPct val="0"/>
                </a:spcAft>
                <a:buChar char="»"/>
                <a:defRPr>
                  <a:solidFill>
                    <a:srgbClr val="000066"/>
                  </a:solidFill>
                  <a:latin typeface="Arial" panose="020B0604020202020204" pitchFamily="34" charset="0"/>
                </a:defRPr>
              </a:lvl9pPr>
            </a:lstStyle>
            <a:p>
              <a:pPr>
                <a:spcBef>
                  <a:spcPct val="0"/>
                </a:spcBef>
                <a:buFontTx/>
                <a:buNone/>
              </a:pPr>
              <a:endParaRPr lang="en-US" altLang="en-US" sz="1800">
                <a:solidFill>
                  <a:schemeClr val="tx1"/>
                </a:solidFill>
              </a:endParaRPr>
            </a:p>
          </p:txBody>
        </p:sp>
        <p:sp>
          <p:nvSpPr>
            <p:cNvPr id="8204" name="AutoShape 53"/>
            <p:cNvSpPr>
              <a:spLocks noChangeArrowheads="1"/>
            </p:cNvSpPr>
            <p:nvPr/>
          </p:nvSpPr>
          <p:spPr bwMode="gray">
            <a:xfrm>
              <a:off x="1296" y="1824"/>
              <a:ext cx="432" cy="432"/>
            </a:xfrm>
            <a:prstGeom prst="diamond">
              <a:avLst/>
            </a:prstGeom>
            <a:solidFill>
              <a:schemeClr val="hlink"/>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lvl1pPr>
                <a:spcBef>
                  <a:spcPct val="20000"/>
                </a:spcBef>
                <a:buChar char="•"/>
                <a:defRPr sz="2900">
                  <a:solidFill>
                    <a:srgbClr val="000066"/>
                  </a:solidFill>
                  <a:latin typeface="Arial" panose="020B0604020202020204" pitchFamily="34" charset="0"/>
                </a:defRPr>
              </a:lvl1pPr>
              <a:lvl2pPr marL="742950" indent="-285750">
                <a:spcBef>
                  <a:spcPct val="20000"/>
                </a:spcBef>
                <a:buChar char="–"/>
                <a:defRPr sz="2600">
                  <a:solidFill>
                    <a:srgbClr val="000066"/>
                  </a:solidFill>
                  <a:latin typeface="Arial" panose="020B0604020202020204" pitchFamily="34" charset="0"/>
                </a:defRPr>
              </a:lvl2pPr>
              <a:lvl3pPr marL="1143000" indent="-228600">
                <a:spcBef>
                  <a:spcPct val="20000"/>
                </a:spcBef>
                <a:buChar char="•"/>
                <a:defRPr sz="2200">
                  <a:solidFill>
                    <a:srgbClr val="000066"/>
                  </a:solidFill>
                  <a:latin typeface="Arial" panose="020B0604020202020204" pitchFamily="34" charset="0"/>
                </a:defRPr>
              </a:lvl3pPr>
              <a:lvl4pPr marL="1600200" indent="-228600">
                <a:spcBef>
                  <a:spcPct val="20000"/>
                </a:spcBef>
                <a:buChar char="–"/>
                <a:defRPr>
                  <a:solidFill>
                    <a:srgbClr val="000066"/>
                  </a:solidFill>
                  <a:latin typeface="Arial" panose="020B0604020202020204" pitchFamily="34" charset="0"/>
                </a:defRPr>
              </a:lvl4pPr>
              <a:lvl5pPr marL="2057400" indent="-228600">
                <a:spcBef>
                  <a:spcPct val="20000"/>
                </a:spcBef>
                <a:buChar char="»"/>
                <a:defRPr>
                  <a:solidFill>
                    <a:srgbClr val="000066"/>
                  </a:solidFill>
                  <a:latin typeface="Arial" panose="020B0604020202020204" pitchFamily="34" charset="0"/>
                </a:defRPr>
              </a:lvl5pPr>
              <a:lvl6pPr marL="2514600" indent="-228600" eaLnBrk="0" fontAlgn="base" hangingPunct="0">
                <a:spcBef>
                  <a:spcPct val="20000"/>
                </a:spcBef>
                <a:spcAft>
                  <a:spcPct val="0"/>
                </a:spcAft>
                <a:buChar char="»"/>
                <a:defRPr>
                  <a:solidFill>
                    <a:srgbClr val="000066"/>
                  </a:solidFill>
                  <a:latin typeface="Arial" panose="020B0604020202020204" pitchFamily="34" charset="0"/>
                </a:defRPr>
              </a:lvl6pPr>
              <a:lvl7pPr marL="2971800" indent="-228600" eaLnBrk="0" fontAlgn="base" hangingPunct="0">
                <a:spcBef>
                  <a:spcPct val="20000"/>
                </a:spcBef>
                <a:spcAft>
                  <a:spcPct val="0"/>
                </a:spcAft>
                <a:buChar char="»"/>
                <a:defRPr>
                  <a:solidFill>
                    <a:srgbClr val="000066"/>
                  </a:solidFill>
                  <a:latin typeface="Arial" panose="020B0604020202020204" pitchFamily="34" charset="0"/>
                </a:defRPr>
              </a:lvl7pPr>
              <a:lvl8pPr marL="3429000" indent="-228600" eaLnBrk="0" fontAlgn="base" hangingPunct="0">
                <a:spcBef>
                  <a:spcPct val="20000"/>
                </a:spcBef>
                <a:spcAft>
                  <a:spcPct val="0"/>
                </a:spcAft>
                <a:buChar char="»"/>
                <a:defRPr>
                  <a:solidFill>
                    <a:srgbClr val="000066"/>
                  </a:solidFill>
                  <a:latin typeface="Arial" panose="020B0604020202020204" pitchFamily="34" charset="0"/>
                </a:defRPr>
              </a:lvl8pPr>
              <a:lvl9pPr marL="3886200" indent="-228600" eaLnBrk="0" fontAlgn="base" hangingPunct="0">
                <a:spcBef>
                  <a:spcPct val="20000"/>
                </a:spcBef>
                <a:spcAft>
                  <a:spcPct val="0"/>
                </a:spcAft>
                <a:buChar char="»"/>
                <a:defRPr>
                  <a:solidFill>
                    <a:srgbClr val="000066"/>
                  </a:solidFill>
                  <a:latin typeface="Arial" panose="020B0604020202020204" pitchFamily="34" charset="0"/>
                </a:defRPr>
              </a:lvl9pPr>
            </a:lstStyle>
            <a:p>
              <a:pPr>
                <a:spcBef>
                  <a:spcPct val="0"/>
                </a:spcBef>
                <a:buFontTx/>
                <a:buNone/>
              </a:pPr>
              <a:endParaRPr lang="en-US" altLang="en-US" sz="1800">
                <a:solidFill>
                  <a:schemeClr val="tx1"/>
                </a:solidFill>
              </a:endParaRPr>
            </a:p>
          </p:txBody>
        </p:sp>
        <p:sp>
          <p:nvSpPr>
            <p:cNvPr id="8205" name="Text Box 54"/>
            <p:cNvSpPr txBox="1">
              <a:spLocks noChangeArrowheads="1"/>
            </p:cNvSpPr>
            <p:nvPr/>
          </p:nvSpPr>
          <p:spPr bwMode="gray">
            <a:xfrm>
              <a:off x="1680" y="1934"/>
              <a:ext cx="2160" cy="23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900">
                  <a:solidFill>
                    <a:srgbClr val="000066"/>
                  </a:solidFill>
                  <a:latin typeface="Arial" panose="020B0604020202020204" pitchFamily="34" charset="0"/>
                </a:defRPr>
              </a:lvl1pPr>
              <a:lvl2pPr marL="742950" indent="-285750">
                <a:spcBef>
                  <a:spcPct val="20000"/>
                </a:spcBef>
                <a:buChar char="–"/>
                <a:defRPr sz="2600">
                  <a:solidFill>
                    <a:srgbClr val="000066"/>
                  </a:solidFill>
                  <a:latin typeface="Arial" panose="020B0604020202020204" pitchFamily="34" charset="0"/>
                </a:defRPr>
              </a:lvl2pPr>
              <a:lvl3pPr marL="1143000" indent="-228600">
                <a:spcBef>
                  <a:spcPct val="20000"/>
                </a:spcBef>
                <a:buChar char="•"/>
                <a:defRPr sz="2200">
                  <a:solidFill>
                    <a:srgbClr val="000066"/>
                  </a:solidFill>
                  <a:latin typeface="Arial" panose="020B0604020202020204" pitchFamily="34" charset="0"/>
                </a:defRPr>
              </a:lvl3pPr>
              <a:lvl4pPr marL="1600200" indent="-228600">
                <a:spcBef>
                  <a:spcPct val="20000"/>
                </a:spcBef>
                <a:buChar char="–"/>
                <a:defRPr>
                  <a:solidFill>
                    <a:srgbClr val="000066"/>
                  </a:solidFill>
                  <a:latin typeface="Arial" panose="020B0604020202020204" pitchFamily="34" charset="0"/>
                </a:defRPr>
              </a:lvl4pPr>
              <a:lvl5pPr marL="2057400" indent="-228600">
                <a:spcBef>
                  <a:spcPct val="20000"/>
                </a:spcBef>
                <a:buChar char="»"/>
                <a:defRPr>
                  <a:solidFill>
                    <a:srgbClr val="000066"/>
                  </a:solidFill>
                  <a:latin typeface="Arial" panose="020B0604020202020204" pitchFamily="34" charset="0"/>
                </a:defRPr>
              </a:lvl5pPr>
              <a:lvl6pPr marL="2514600" indent="-228600" eaLnBrk="0" fontAlgn="base" hangingPunct="0">
                <a:spcBef>
                  <a:spcPct val="20000"/>
                </a:spcBef>
                <a:spcAft>
                  <a:spcPct val="0"/>
                </a:spcAft>
                <a:buChar char="»"/>
                <a:defRPr>
                  <a:solidFill>
                    <a:srgbClr val="000066"/>
                  </a:solidFill>
                  <a:latin typeface="Arial" panose="020B0604020202020204" pitchFamily="34" charset="0"/>
                </a:defRPr>
              </a:lvl6pPr>
              <a:lvl7pPr marL="2971800" indent="-228600" eaLnBrk="0" fontAlgn="base" hangingPunct="0">
                <a:spcBef>
                  <a:spcPct val="20000"/>
                </a:spcBef>
                <a:spcAft>
                  <a:spcPct val="0"/>
                </a:spcAft>
                <a:buChar char="»"/>
                <a:defRPr>
                  <a:solidFill>
                    <a:srgbClr val="000066"/>
                  </a:solidFill>
                  <a:latin typeface="Arial" panose="020B0604020202020204" pitchFamily="34" charset="0"/>
                </a:defRPr>
              </a:lvl7pPr>
              <a:lvl8pPr marL="3429000" indent="-228600" eaLnBrk="0" fontAlgn="base" hangingPunct="0">
                <a:spcBef>
                  <a:spcPct val="20000"/>
                </a:spcBef>
                <a:spcAft>
                  <a:spcPct val="0"/>
                </a:spcAft>
                <a:buChar char="»"/>
                <a:defRPr>
                  <a:solidFill>
                    <a:srgbClr val="000066"/>
                  </a:solidFill>
                  <a:latin typeface="Arial" panose="020B0604020202020204" pitchFamily="34" charset="0"/>
                </a:defRPr>
              </a:lvl8pPr>
              <a:lvl9pPr marL="3886200" indent="-228600" eaLnBrk="0" fontAlgn="base" hangingPunct="0">
                <a:spcBef>
                  <a:spcPct val="20000"/>
                </a:spcBef>
                <a:spcAft>
                  <a:spcPct val="0"/>
                </a:spcAft>
                <a:buChar char="»"/>
                <a:defRPr>
                  <a:solidFill>
                    <a:srgbClr val="000066"/>
                  </a:solidFill>
                  <a:latin typeface="Arial" panose="020B0604020202020204" pitchFamily="34" charset="0"/>
                </a:defRPr>
              </a:lvl9pPr>
            </a:lstStyle>
            <a:p>
              <a:pPr algn="ctr">
                <a:spcBef>
                  <a:spcPct val="0"/>
                </a:spcBef>
                <a:buFontTx/>
                <a:buNone/>
              </a:pPr>
              <a:r>
                <a:rPr lang="en-US" altLang="en-US" sz="1800" b="1" dirty="0" err="1">
                  <a:solidFill>
                    <a:schemeClr val="bg1"/>
                  </a:solidFill>
                </a:rPr>
                <a:t>Lịch</a:t>
              </a:r>
              <a:r>
                <a:rPr lang="en-US" altLang="en-US" sz="1800" b="1" dirty="0">
                  <a:solidFill>
                    <a:schemeClr val="bg1"/>
                  </a:solidFill>
                </a:rPr>
                <a:t> </a:t>
              </a:r>
              <a:r>
                <a:rPr lang="en-US" altLang="en-US" sz="1800" b="1" dirty="0" err="1">
                  <a:solidFill>
                    <a:schemeClr val="bg1"/>
                  </a:solidFill>
                </a:rPr>
                <a:t>sử</a:t>
              </a:r>
              <a:r>
                <a:rPr lang="en-US" altLang="en-US" sz="1800" b="1" dirty="0">
                  <a:solidFill>
                    <a:schemeClr val="bg1"/>
                  </a:solidFill>
                </a:rPr>
                <a:t> </a:t>
              </a:r>
              <a:r>
                <a:rPr lang="en-US" altLang="en-US" sz="1800" b="1" dirty="0" err="1">
                  <a:solidFill>
                    <a:schemeClr val="bg1"/>
                  </a:solidFill>
                </a:rPr>
                <a:t>giải</a:t>
              </a:r>
              <a:r>
                <a:rPr lang="en-US" altLang="en-US" sz="1800" b="1" dirty="0">
                  <a:solidFill>
                    <a:schemeClr val="bg1"/>
                  </a:solidFill>
                </a:rPr>
                <a:t> </a:t>
              </a:r>
              <a:r>
                <a:rPr lang="en-US" altLang="en-US" sz="1800" b="1" dirty="0" err="1">
                  <a:solidFill>
                    <a:schemeClr val="bg1"/>
                  </a:solidFill>
                </a:rPr>
                <a:t>quyết</a:t>
              </a:r>
              <a:r>
                <a:rPr lang="en-US" altLang="en-US" sz="1800" b="1" dirty="0">
                  <a:solidFill>
                    <a:schemeClr val="bg1"/>
                  </a:solidFill>
                </a:rPr>
                <a:t> </a:t>
              </a:r>
              <a:r>
                <a:rPr lang="en-US" altLang="en-US" sz="1800" b="1" dirty="0" err="1">
                  <a:solidFill>
                    <a:schemeClr val="bg1"/>
                  </a:solidFill>
                </a:rPr>
                <a:t>vấn</a:t>
              </a:r>
              <a:r>
                <a:rPr lang="en-US" altLang="en-US" sz="1800" b="1" dirty="0">
                  <a:solidFill>
                    <a:schemeClr val="bg1"/>
                  </a:solidFill>
                </a:rPr>
                <a:t> </a:t>
              </a:r>
              <a:r>
                <a:rPr lang="en-US" altLang="en-US" sz="1800" b="1" dirty="0" err="1">
                  <a:solidFill>
                    <a:schemeClr val="bg1"/>
                  </a:solidFill>
                </a:rPr>
                <a:t>đề</a:t>
              </a:r>
              <a:endParaRPr lang="en-US" altLang="en-US" sz="1800" b="1" dirty="0">
                <a:solidFill>
                  <a:schemeClr val="bg1"/>
                </a:solidFill>
              </a:endParaRPr>
            </a:p>
          </p:txBody>
        </p:sp>
        <p:sp>
          <p:nvSpPr>
            <p:cNvPr id="8206" name="Text Box 55"/>
            <p:cNvSpPr txBox="1">
              <a:spLocks noChangeArrowheads="1"/>
            </p:cNvSpPr>
            <p:nvPr/>
          </p:nvSpPr>
          <p:spPr bwMode="gray">
            <a:xfrm>
              <a:off x="1392" y="1886"/>
              <a:ext cx="224" cy="29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Char char="•"/>
                <a:defRPr sz="2900">
                  <a:solidFill>
                    <a:srgbClr val="000066"/>
                  </a:solidFill>
                  <a:latin typeface="Arial" panose="020B0604020202020204" pitchFamily="34" charset="0"/>
                </a:defRPr>
              </a:lvl1pPr>
              <a:lvl2pPr marL="742950" indent="-285750">
                <a:spcBef>
                  <a:spcPct val="20000"/>
                </a:spcBef>
                <a:buChar char="–"/>
                <a:defRPr sz="2600">
                  <a:solidFill>
                    <a:srgbClr val="000066"/>
                  </a:solidFill>
                  <a:latin typeface="Arial" panose="020B0604020202020204" pitchFamily="34" charset="0"/>
                </a:defRPr>
              </a:lvl2pPr>
              <a:lvl3pPr marL="1143000" indent="-228600">
                <a:spcBef>
                  <a:spcPct val="20000"/>
                </a:spcBef>
                <a:buChar char="•"/>
                <a:defRPr sz="2200">
                  <a:solidFill>
                    <a:srgbClr val="000066"/>
                  </a:solidFill>
                  <a:latin typeface="Arial" panose="020B0604020202020204" pitchFamily="34" charset="0"/>
                </a:defRPr>
              </a:lvl3pPr>
              <a:lvl4pPr marL="1600200" indent="-228600">
                <a:spcBef>
                  <a:spcPct val="20000"/>
                </a:spcBef>
                <a:buChar char="–"/>
                <a:defRPr>
                  <a:solidFill>
                    <a:srgbClr val="000066"/>
                  </a:solidFill>
                  <a:latin typeface="Arial" panose="020B0604020202020204" pitchFamily="34" charset="0"/>
                </a:defRPr>
              </a:lvl4pPr>
              <a:lvl5pPr marL="2057400" indent="-228600">
                <a:spcBef>
                  <a:spcPct val="20000"/>
                </a:spcBef>
                <a:buChar char="»"/>
                <a:defRPr>
                  <a:solidFill>
                    <a:srgbClr val="000066"/>
                  </a:solidFill>
                  <a:latin typeface="Arial" panose="020B0604020202020204" pitchFamily="34" charset="0"/>
                </a:defRPr>
              </a:lvl5pPr>
              <a:lvl6pPr marL="2514600" indent="-228600" eaLnBrk="0" fontAlgn="base" hangingPunct="0">
                <a:spcBef>
                  <a:spcPct val="20000"/>
                </a:spcBef>
                <a:spcAft>
                  <a:spcPct val="0"/>
                </a:spcAft>
                <a:buChar char="»"/>
                <a:defRPr>
                  <a:solidFill>
                    <a:srgbClr val="000066"/>
                  </a:solidFill>
                  <a:latin typeface="Arial" panose="020B0604020202020204" pitchFamily="34" charset="0"/>
                </a:defRPr>
              </a:lvl6pPr>
              <a:lvl7pPr marL="2971800" indent="-228600" eaLnBrk="0" fontAlgn="base" hangingPunct="0">
                <a:spcBef>
                  <a:spcPct val="20000"/>
                </a:spcBef>
                <a:spcAft>
                  <a:spcPct val="0"/>
                </a:spcAft>
                <a:buChar char="»"/>
                <a:defRPr>
                  <a:solidFill>
                    <a:srgbClr val="000066"/>
                  </a:solidFill>
                  <a:latin typeface="Arial" panose="020B0604020202020204" pitchFamily="34" charset="0"/>
                </a:defRPr>
              </a:lvl7pPr>
              <a:lvl8pPr marL="3429000" indent="-228600" eaLnBrk="0" fontAlgn="base" hangingPunct="0">
                <a:spcBef>
                  <a:spcPct val="20000"/>
                </a:spcBef>
                <a:spcAft>
                  <a:spcPct val="0"/>
                </a:spcAft>
                <a:buChar char="»"/>
                <a:defRPr>
                  <a:solidFill>
                    <a:srgbClr val="000066"/>
                  </a:solidFill>
                  <a:latin typeface="Arial" panose="020B0604020202020204" pitchFamily="34" charset="0"/>
                </a:defRPr>
              </a:lvl8pPr>
              <a:lvl9pPr marL="3886200" indent="-228600" eaLnBrk="0" fontAlgn="base" hangingPunct="0">
                <a:spcBef>
                  <a:spcPct val="20000"/>
                </a:spcBef>
                <a:spcAft>
                  <a:spcPct val="0"/>
                </a:spcAft>
                <a:buChar char="»"/>
                <a:defRPr>
                  <a:solidFill>
                    <a:srgbClr val="000066"/>
                  </a:solidFill>
                  <a:latin typeface="Arial" panose="020B0604020202020204" pitchFamily="34" charset="0"/>
                </a:defRPr>
              </a:lvl9pPr>
            </a:lstStyle>
            <a:p>
              <a:pPr algn="ctr">
                <a:spcBef>
                  <a:spcPct val="0"/>
                </a:spcBef>
                <a:buFontTx/>
                <a:buNone/>
              </a:pPr>
              <a:r>
                <a:rPr lang="en-US" altLang="en-US" sz="2400">
                  <a:solidFill>
                    <a:schemeClr val="bg1"/>
                  </a:solidFill>
                </a:rPr>
                <a:t>2</a:t>
              </a:r>
            </a:p>
          </p:txBody>
        </p:sp>
      </p:grpSp>
      <p:grpSp>
        <p:nvGrpSpPr>
          <p:cNvPr id="8198" name="Group 51"/>
          <p:cNvGrpSpPr>
            <a:grpSpLocks/>
          </p:cNvGrpSpPr>
          <p:nvPr/>
        </p:nvGrpSpPr>
        <p:grpSpPr bwMode="auto">
          <a:xfrm>
            <a:off x="2133600" y="4648200"/>
            <a:ext cx="4724400" cy="685800"/>
            <a:chOff x="1296" y="1824"/>
            <a:chExt cx="2976" cy="432"/>
          </a:xfrm>
        </p:grpSpPr>
        <p:sp>
          <p:nvSpPr>
            <p:cNvPr id="8199" name="AutoShape 52"/>
            <p:cNvSpPr>
              <a:spLocks noChangeArrowheads="1"/>
            </p:cNvSpPr>
            <p:nvPr/>
          </p:nvSpPr>
          <p:spPr bwMode="gray">
            <a:xfrm>
              <a:off x="1536" y="1899"/>
              <a:ext cx="2736" cy="288"/>
            </a:xfrm>
            <a:prstGeom prst="roundRect">
              <a:avLst>
                <a:gd name="adj" fmla="val 16667"/>
              </a:avLst>
            </a:prstGeom>
            <a:solidFill>
              <a:schemeClr val="accent2"/>
            </a:solidFill>
            <a:ln w="12700" algn="ctr">
              <a:solidFill>
                <a:schemeClr val="bg1"/>
              </a:solidFill>
              <a:round/>
              <a:headEnd/>
              <a:tailEnd/>
            </a:ln>
            <a:effectLst>
              <a:outerShdw dist="99190" dir="2388334" algn="ctr" rotWithShape="0">
                <a:srgbClr val="333333">
                  <a:alpha val="50000"/>
                </a:srgbClr>
              </a:outerShdw>
            </a:effectLst>
          </p:spPr>
          <p:txBody>
            <a:bodyPr wrap="none" anchor="ctr"/>
            <a:lstStyle>
              <a:lvl1pPr>
                <a:spcBef>
                  <a:spcPct val="20000"/>
                </a:spcBef>
                <a:buChar char="•"/>
                <a:defRPr sz="2900">
                  <a:solidFill>
                    <a:srgbClr val="000066"/>
                  </a:solidFill>
                  <a:latin typeface="Arial" panose="020B0604020202020204" pitchFamily="34" charset="0"/>
                </a:defRPr>
              </a:lvl1pPr>
              <a:lvl2pPr marL="742950" indent="-285750">
                <a:spcBef>
                  <a:spcPct val="20000"/>
                </a:spcBef>
                <a:buChar char="–"/>
                <a:defRPr sz="2600">
                  <a:solidFill>
                    <a:srgbClr val="000066"/>
                  </a:solidFill>
                  <a:latin typeface="Arial" panose="020B0604020202020204" pitchFamily="34" charset="0"/>
                </a:defRPr>
              </a:lvl2pPr>
              <a:lvl3pPr marL="1143000" indent="-228600">
                <a:spcBef>
                  <a:spcPct val="20000"/>
                </a:spcBef>
                <a:buChar char="•"/>
                <a:defRPr sz="2200">
                  <a:solidFill>
                    <a:srgbClr val="000066"/>
                  </a:solidFill>
                  <a:latin typeface="Arial" panose="020B0604020202020204" pitchFamily="34" charset="0"/>
                </a:defRPr>
              </a:lvl3pPr>
              <a:lvl4pPr marL="1600200" indent="-228600">
                <a:spcBef>
                  <a:spcPct val="20000"/>
                </a:spcBef>
                <a:buChar char="–"/>
                <a:defRPr>
                  <a:solidFill>
                    <a:srgbClr val="000066"/>
                  </a:solidFill>
                  <a:latin typeface="Arial" panose="020B0604020202020204" pitchFamily="34" charset="0"/>
                </a:defRPr>
              </a:lvl4pPr>
              <a:lvl5pPr marL="2057400" indent="-228600">
                <a:spcBef>
                  <a:spcPct val="20000"/>
                </a:spcBef>
                <a:buChar char="»"/>
                <a:defRPr>
                  <a:solidFill>
                    <a:srgbClr val="000066"/>
                  </a:solidFill>
                  <a:latin typeface="Arial" panose="020B0604020202020204" pitchFamily="34" charset="0"/>
                </a:defRPr>
              </a:lvl5pPr>
              <a:lvl6pPr marL="2514600" indent="-228600" eaLnBrk="0" fontAlgn="base" hangingPunct="0">
                <a:spcBef>
                  <a:spcPct val="20000"/>
                </a:spcBef>
                <a:spcAft>
                  <a:spcPct val="0"/>
                </a:spcAft>
                <a:buChar char="»"/>
                <a:defRPr>
                  <a:solidFill>
                    <a:srgbClr val="000066"/>
                  </a:solidFill>
                  <a:latin typeface="Arial" panose="020B0604020202020204" pitchFamily="34" charset="0"/>
                </a:defRPr>
              </a:lvl6pPr>
              <a:lvl7pPr marL="2971800" indent="-228600" eaLnBrk="0" fontAlgn="base" hangingPunct="0">
                <a:spcBef>
                  <a:spcPct val="20000"/>
                </a:spcBef>
                <a:spcAft>
                  <a:spcPct val="0"/>
                </a:spcAft>
                <a:buChar char="»"/>
                <a:defRPr>
                  <a:solidFill>
                    <a:srgbClr val="000066"/>
                  </a:solidFill>
                  <a:latin typeface="Arial" panose="020B0604020202020204" pitchFamily="34" charset="0"/>
                </a:defRPr>
              </a:lvl7pPr>
              <a:lvl8pPr marL="3429000" indent="-228600" eaLnBrk="0" fontAlgn="base" hangingPunct="0">
                <a:spcBef>
                  <a:spcPct val="20000"/>
                </a:spcBef>
                <a:spcAft>
                  <a:spcPct val="0"/>
                </a:spcAft>
                <a:buChar char="»"/>
                <a:defRPr>
                  <a:solidFill>
                    <a:srgbClr val="000066"/>
                  </a:solidFill>
                  <a:latin typeface="Arial" panose="020B0604020202020204" pitchFamily="34" charset="0"/>
                </a:defRPr>
              </a:lvl8pPr>
              <a:lvl9pPr marL="3886200" indent="-228600" eaLnBrk="0" fontAlgn="base" hangingPunct="0">
                <a:spcBef>
                  <a:spcPct val="20000"/>
                </a:spcBef>
                <a:spcAft>
                  <a:spcPct val="0"/>
                </a:spcAft>
                <a:buChar char="»"/>
                <a:defRPr>
                  <a:solidFill>
                    <a:srgbClr val="000066"/>
                  </a:solidFill>
                  <a:latin typeface="Arial" panose="020B0604020202020204" pitchFamily="34" charset="0"/>
                </a:defRPr>
              </a:lvl9pPr>
            </a:lstStyle>
            <a:p>
              <a:pPr>
                <a:spcBef>
                  <a:spcPct val="0"/>
                </a:spcBef>
                <a:buFontTx/>
                <a:buNone/>
              </a:pPr>
              <a:endParaRPr lang="en-US" altLang="en-US" sz="1800">
                <a:solidFill>
                  <a:schemeClr val="tx1"/>
                </a:solidFill>
              </a:endParaRPr>
            </a:p>
          </p:txBody>
        </p:sp>
        <p:sp>
          <p:nvSpPr>
            <p:cNvPr id="21" name="AutoShape 53"/>
            <p:cNvSpPr>
              <a:spLocks noChangeArrowheads="1"/>
            </p:cNvSpPr>
            <p:nvPr/>
          </p:nvSpPr>
          <p:spPr bwMode="gray">
            <a:xfrm>
              <a:off x="1296" y="1824"/>
              <a:ext cx="432" cy="432"/>
            </a:xfrm>
            <a:prstGeom prst="diamond">
              <a:avLst/>
            </a:prstGeom>
            <a:solidFill>
              <a:schemeClr val="accent2">
                <a:lumMod val="75000"/>
              </a:schemeClr>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pPr>
                <a:defRPr/>
              </a:pPr>
              <a:endParaRPr lang="en-US"/>
            </a:p>
          </p:txBody>
        </p:sp>
        <p:sp>
          <p:nvSpPr>
            <p:cNvPr id="8201" name="Text Box 54"/>
            <p:cNvSpPr txBox="1">
              <a:spLocks noChangeArrowheads="1"/>
            </p:cNvSpPr>
            <p:nvPr/>
          </p:nvSpPr>
          <p:spPr bwMode="gray">
            <a:xfrm>
              <a:off x="1680" y="1934"/>
              <a:ext cx="2160" cy="23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900">
                  <a:solidFill>
                    <a:srgbClr val="000066"/>
                  </a:solidFill>
                  <a:latin typeface="Arial" panose="020B0604020202020204" pitchFamily="34" charset="0"/>
                </a:defRPr>
              </a:lvl1pPr>
              <a:lvl2pPr marL="742950" indent="-285750">
                <a:spcBef>
                  <a:spcPct val="20000"/>
                </a:spcBef>
                <a:buChar char="–"/>
                <a:defRPr sz="2600">
                  <a:solidFill>
                    <a:srgbClr val="000066"/>
                  </a:solidFill>
                  <a:latin typeface="Arial" panose="020B0604020202020204" pitchFamily="34" charset="0"/>
                </a:defRPr>
              </a:lvl2pPr>
              <a:lvl3pPr marL="1143000" indent="-228600">
                <a:spcBef>
                  <a:spcPct val="20000"/>
                </a:spcBef>
                <a:buChar char="•"/>
                <a:defRPr sz="2200">
                  <a:solidFill>
                    <a:srgbClr val="000066"/>
                  </a:solidFill>
                  <a:latin typeface="Arial" panose="020B0604020202020204" pitchFamily="34" charset="0"/>
                </a:defRPr>
              </a:lvl3pPr>
              <a:lvl4pPr marL="1600200" indent="-228600">
                <a:spcBef>
                  <a:spcPct val="20000"/>
                </a:spcBef>
                <a:buChar char="–"/>
                <a:defRPr>
                  <a:solidFill>
                    <a:srgbClr val="000066"/>
                  </a:solidFill>
                  <a:latin typeface="Arial" panose="020B0604020202020204" pitchFamily="34" charset="0"/>
                </a:defRPr>
              </a:lvl4pPr>
              <a:lvl5pPr marL="2057400" indent="-228600">
                <a:spcBef>
                  <a:spcPct val="20000"/>
                </a:spcBef>
                <a:buChar char="»"/>
                <a:defRPr>
                  <a:solidFill>
                    <a:srgbClr val="000066"/>
                  </a:solidFill>
                  <a:latin typeface="Arial" panose="020B0604020202020204" pitchFamily="34" charset="0"/>
                </a:defRPr>
              </a:lvl5pPr>
              <a:lvl6pPr marL="2514600" indent="-228600" eaLnBrk="0" fontAlgn="base" hangingPunct="0">
                <a:spcBef>
                  <a:spcPct val="20000"/>
                </a:spcBef>
                <a:spcAft>
                  <a:spcPct val="0"/>
                </a:spcAft>
                <a:buChar char="»"/>
                <a:defRPr>
                  <a:solidFill>
                    <a:srgbClr val="000066"/>
                  </a:solidFill>
                  <a:latin typeface="Arial" panose="020B0604020202020204" pitchFamily="34" charset="0"/>
                </a:defRPr>
              </a:lvl6pPr>
              <a:lvl7pPr marL="2971800" indent="-228600" eaLnBrk="0" fontAlgn="base" hangingPunct="0">
                <a:spcBef>
                  <a:spcPct val="20000"/>
                </a:spcBef>
                <a:spcAft>
                  <a:spcPct val="0"/>
                </a:spcAft>
                <a:buChar char="»"/>
                <a:defRPr>
                  <a:solidFill>
                    <a:srgbClr val="000066"/>
                  </a:solidFill>
                  <a:latin typeface="Arial" panose="020B0604020202020204" pitchFamily="34" charset="0"/>
                </a:defRPr>
              </a:lvl7pPr>
              <a:lvl8pPr marL="3429000" indent="-228600" eaLnBrk="0" fontAlgn="base" hangingPunct="0">
                <a:spcBef>
                  <a:spcPct val="20000"/>
                </a:spcBef>
                <a:spcAft>
                  <a:spcPct val="0"/>
                </a:spcAft>
                <a:buChar char="»"/>
                <a:defRPr>
                  <a:solidFill>
                    <a:srgbClr val="000066"/>
                  </a:solidFill>
                  <a:latin typeface="Arial" panose="020B0604020202020204" pitchFamily="34" charset="0"/>
                </a:defRPr>
              </a:lvl8pPr>
              <a:lvl9pPr marL="3886200" indent="-228600" eaLnBrk="0" fontAlgn="base" hangingPunct="0">
                <a:spcBef>
                  <a:spcPct val="20000"/>
                </a:spcBef>
                <a:spcAft>
                  <a:spcPct val="0"/>
                </a:spcAft>
                <a:buChar char="»"/>
                <a:defRPr>
                  <a:solidFill>
                    <a:srgbClr val="000066"/>
                  </a:solidFill>
                  <a:latin typeface="Arial" panose="020B0604020202020204" pitchFamily="34" charset="0"/>
                </a:defRPr>
              </a:lvl9pPr>
            </a:lstStyle>
            <a:p>
              <a:pPr algn="ctr">
                <a:spcBef>
                  <a:spcPct val="0"/>
                </a:spcBef>
                <a:buFontTx/>
                <a:buNone/>
              </a:pPr>
              <a:r>
                <a:rPr lang="en-US" altLang="en-US" sz="1800" b="1">
                  <a:solidFill>
                    <a:schemeClr val="bg1"/>
                  </a:solidFill>
                </a:rPr>
                <a:t>Phạm vi đề tài</a:t>
              </a:r>
            </a:p>
          </p:txBody>
        </p:sp>
        <p:sp>
          <p:nvSpPr>
            <p:cNvPr id="8202" name="Text Box 55"/>
            <p:cNvSpPr txBox="1">
              <a:spLocks noChangeArrowheads="1"/>
            </p:cNvSpPr>
            <p:nvPr/>
          </p:nvSpPr>
          <p:spPr bwMode="gray">
            <a:xfrm>
              <a:off x="1392" y="1886"/>
              <a:ext cx="224" cy="29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Char char="•"/>
                <a:defRPr sz="2900">
                  <a:solidFill>
                    <a:srgbClr val="000066"/>
                  </a:solidFill>
                  <a:latin typeface="Arial" panose="020B0604020202020204" pitchFamily="34" charset="0"/>
                </a:defRPr>
              </a:lvl1pPr>
              <a:lvl2pPr marL="742950" indent="-285750">
                <a:spcBef>
                  <a:spcPct val="20000"/>
                </a:spcBef>
                <a:buChar char="–"/>
                <a:defRPr sz="2600">
                  <a:solidFill>
                    <a:srgbClr val="000066"/>
                  </a:solidFill>
                  <a:latin typeface="Arial" panose="020B0604020202020204" pitchFamily="34" charset="0"/>
                </a:defRPr>
              </a:lvl2pPr>
              <a:lvl3pPr marL="1143000" indent="-228600">
                <a:spcBef>
                  <a:spcPct val="20000"/>
                </a:spcBef>
                <a:buChar char="•"/>
                <a:defRPr sz="2200">
                  <a:solidFill>
                    <a:srgbClr val="000066"/>
                  </a:solidFill>
                  <a:latin typeface="Arial" panose="020B0604020202020204" pitchFamily="34" charset="0"/>
                </a:defRPr>
              </a:lvl3pPr>
              <a:lvl4pPr marL="1600200" indent="-228600">
                <a:spcBef>
                  <a:spcPct val="20000"/>
                </a:spcBef>
                <a:buChar char="–"/>
                <a:defRPr>
                  <a:solidFill>
                    <a:srgbClr val="000066"/>
                  </a:solidFill>
                  <a:latin typeface="Arial" panose="020B0604020202020204" pitchFamily="34" charset="0"/>
                </a:defRPr>
              </a:lvl4pPr>
              <a:lvl5pPr marL="2057400" indent="-228600">
                <a:spcBef>
                  <a:spcPct val="20000"/>
                </a:spcBef>
                <a:buChar char="»"/>
                <a:defRPr>
                  <a:solidFill>
                    <a:srgbClr val="000066"/>
                  </a:solidFill>
                  <a:latin typeface="Arial" panose="020B0604020202020204" pitchFamily="34" charset="0"/>
                </a:defRPr>
              </a:lvl5pPr>
              <a:lvl6pPr marL="2514600" indent="-228600" eaLnBrk="0" fontAlgn="base" hangingPunct="0">
                <a:spcBef>
                  <a:spcPct val="20000"/>
                </a:spcBef>
                <a:spcAft>
                  <a:spcPct val="0"/>
                </a:spcAft>
                <a:buChar char="»"/>
                <a:defRPr>
                  <a:solidFill>
                    <a:srgbClr val="000066"/>
                  </a:solidFill>
                  <a:latin typeface="Arial" panose="020B0604020202020204" pitchFamily="34" charset="0"/>
                </a:defRPr>
              </a:lvl6pPr>
              <a:lvl7pPr marL="2971800" indent="-228600" eaLnBrk="0" fontAlgn="base" hangingPunct="0">
                <a:spcBef>
                  <a:spcPct val="20000"/>
                </a:spcBef>
                <a:spcAft>
                  <a:spcPct val="0"/>
                </a:spcAft>
                <a:buChar char="»"/>
                <a:defRPr>
                  <a:solidFill>
                    <a:srgbClr val="000066"/>
                  </a:solidFill>
                  <a:latin typeface="Arial" panose="020B0604020202020204" pitchFamily="34" charset="0"/>
                </a:defRPr>
              </a:lvl7pPr>
              <a:lvl8pPr marL="3429000" indent="-228600" eaLnBrk="0" fontAlgn="base" hangingPunct="0">
                <a:spcBef>
                  <a:spcPct val="20000"/>
                </a:spcBef>
                <a:spcAft>
                  <a:spcPct val="0"/>
                </a:spcAft>
                <a:buChar char="»"/>
                <a:defRPr>
                  <a:solidFill>
                    <a:srgbClr val="000066"/>
                  </a:solidFill>
                  <a:latin typeface="Arial" panose="020B0604020202020204" pitchFamily="34" charset="0"/>
                </a:defRPr>
              </a:lvl8pPr>
              <a:lvl9pPr marL="3886200" indent="-228600" eaLnBrk="0" fontAlgn="base" hangingPunct="0">
                <a:spcBef>
                  <a:spcPct val="20000"/>
                </a:spcBef>
                <a:spcAft>
                  <a:spcPct val="0"/>
                </a:spcAft>
                <a:buChar char="»"/>
                <a:defRPr>
                  <a:solidFill>
                    <a:srgbClr val="000066"/>
                  </a:solidFill>
                  <a:latin typeface="Arial" panose="020B0604020202020204" pitchFamily="34" charset="0"/>
                </a:defRPr>
              </a:lvl9pPr>
            </a:lstStyle>
            <a:p>
              <a:pPr algn="ctr">
                <a:spcBef>
                  <a:spcPct val="0"/>
                </a:spcBef>
                <a:buFontTx/>
                <a:buNone/>
              </a:pPr>
              <a:r>
                <a:rPr lang="en-US" altLang="en-US" sz="2400">
                  <a:solidFill>
                    <a:schemeClr val="bg1"/>
                  </a:solidFill>
                </a:rPr>
                <a:t>3</a:t>
              </a:r>
            </a:p>
          </p:txBody>
        </p:sp>
      </p:grpSp>
    </p:spTree>
  </p:cSld>
  <p:clrMapOvr>
    <a:masterClrMapping/>
  </p:clrMapOvr>
  <p:transition spd="slow">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altLang="en-US" dirty="0" smtClean="0"/>
              <a:t>Tam </a:t>
            </a:r>
            <a:r>
              <a:rPr lang="en-US" altLang="en-US" dirty="0" err="1" smtClean="0"/>
              <a:t>giác</a:t>
            </a:r>
            <a:r>
              <a:rPr lang="en-US" altLang="en-US" dirty="0" smtClean="0"/>
              <a:t> Pascal </a:t>
            </a:r>
            <a:r>
              <a:rPr lang="en-US" altLang="en-US" dirty="0" err="1" smtClean="0"/>
              <a:t>và</a:t>
            </a:r>
            <a:r>
              <a:rPr lang="en-US" altLang="en-US" dirty="0" smtClean="0"/>
              <a:t> </a:t>
            </a:r>
            <a:r>
              <a:rPr lang="en-US" altLang="en-US" dirty="0" err="1" smtClean="0"/>
              <a:t>số</a:t>
            </a:r>
            <a:r>
              <a:rPr lang="en-US" altLang="en-US" dirty="0" smtClean="0"/>
              <a:t> chia </a:t>
            </a:r>
            <a:r>
              <a:rPr lang="en-US" altLang="en-US" dirty="0" err="1" smtClean="0"/>
              <a:t>tối</a:t>
            </a:r>
            <a:r>
              <a:rPr lang="en-US" altLang="en-US" dirty="0" smtClean="0"/>
              <a:t> </a:t>
            </a:r>
            <a:r>
              <a:rPr lang="en-US" altLang="en-US" dirty="0" err="1" smtClean="0"/>
              <a:t>ưu</a:t>
            </a:r>
            <a:endParaRPr lang="en-US" altLang="en-US" dirty="0" smtClean="0"/>
          </a:p>
        </p:txBody>
      </p:sp>
      <p:graphicFrame>
        <p:nvGraphicFramePr>
          <p:cNvPr id="3" name="Table 2"/>
          <p:cNvGraphicFramePr>
            <a:graphicFrameLocks noGrp="1"/>
          </p:cNvGraphicFramePr>
          <p:nvPr>
            <p:extLst>
              <p:ext uri="{D42A27DB-BD31-4B8C-83A1-F6EECF244321}">
                <p14:modId xmlns:p14="http://schemas.microsoft.com/office/powerpoint/2010/main" val="652865182"/>
              </p:ext>
            </p:extLst>
          </p:nvPr>
        </p:nvGraphicFramePr>
        <p:xfrm>
          <a:off x="304801" y="1905000"/>
          <a:ext cx="4267201" cy="4267202"/>
        </p:xfrm>
        <a:graphic>
          <a:graphicData uri="http://schemas.openxmlformats.org/drawingml/2006/table">
            <a:tbl>
              <a:tblPr firstRow="1" firstCol="1" bandRow="1">
                <a:tableStyleId>{5C22544A-7EE6-4342-B048-85BDC9FD1C3A}</a:tableStyleId>
              </a:tblPr>
              <a:tblGrid>
                <a:gridCol w="1117698"/>
                <a:gridCol w="461982"/>
                <a:gridCol w="458386"/>
                <a:gridCol w="445827"/>
                <a:gridCol w="445827"/>
                <a:gridCol w="445827"/>
                <a:gridCol w="445827"/>
                <a:gridCol w="445827"/>
              </a:tblGrid>
              <a:tr h="998144">
                <a:tc>
                  <a:txBody>
                    <a:bodyPr/>
                    <a:lstStyle/>
                    <a:p>
                      <a:pPr marL="0" marR="0">
                        <a:lnSpc>
                          <a:spcPts val="1200"/>
                        </a:lnSpc>
                        <a:spcBef>
                          <a:spcPts val="600"/>
                        </a:spcBef>
                        <a:spcAft>
                          <a:spcPts val="600"/>
                        </a:spcAft>
                      </a:pPr>
                      <a:r>
                        <a:rPr lang="en-US" sz="1800" dirty="0">
                          <a:solidFill>
                            <a:schemeClr val="tx1"/>
                          </a:solidFill>
                          <a:effectLst/>
                        </a:rPr>
                        <a:t>      </a:t>
                      </a:r>
                      <a:r>
                        <a:rPr lang="en-US" sz="1800" baseline="0" dirty="0" smtClean="0">
                          <a:solidFill>
                            <a:schemeClr val="tx1"/>
                          </a:solidFill>
                          <a:effectLst/>
                        </a:rPr>
                        <a:t>                        </a:t>
                      </a:r>
                      <a:r>
                        <a:rPr lang="en-US" sz="1800" baseline="0" dirty="0" err="1" smtClean="0">
                          <a:solidFill>
                            <a:schemeClr val="tx1"/>
                          </a:solidFill>
                          <a:effectLst/>
                        </a:rPr>
                        <a:t>Cọc</a:t>
                      </a:r>
                      <a:endParaRPr lang="en-US" sz="1800" dirty="0">
                        <a:solidFill>
                          <a:schemeClr val="tx1"/>
                        </a:solidFill>
                        <a:effectLst/>
                      </a:endParaRPr>
                    </a:p>
                    <a:p>
                      <a:pPr marL="0" marR="0">
                        <a:lnSpc>
                          <a:spcPts val="1200"/>
                        </a:lnSpc>
                        <a:spcBef>
                          <a:spcPts val="600"/>
                        </a:spcBef>
                        <a:spcAft>
                          <a:spcPts val="1200"/>
                        </a:spcAft>
                      </a:pPr>
                      <a:endParaRPr lang="en-US" sz="1800" dirty="0" smtClean="0">
                        <a:solidFill>
                          <a:schemeClr val="tx1"/>
                        </a:solidFill>
                        <a:effectLst/>
                        <a:latin typeface="+mn-lt"/>
                        <a:ea typeface="+mn-ea"/>
                      </a:endParaRPr>
                    </a:p>
                    <a:p>
                      <a:pPr marL="0" marR="0">
                        <a:lnSpc>
                          <a:spcPts val="1200"/>
                        </a:lnSpc>
                        <a:spcBef>
                          <a:spcPts val="600"/>
                        </a:spcBef>
                        <a:spcAft>
                          <a:spcPts val="1200"/>
                        </a:spcAft>
                      </a:pPr>
                      <a:r>
                        <a:rPr lang="en-US" sz="1800" dirty="0" smtClean="0">
                          <a:solidFill>
                            <a:schemeClr val="tx1"/>
                          </a:solidFill>
                          <a:effectLst/>
                          <a:latin typeface="+mn-lt"/>
                          <a:ea typeface="+mn-ea"/>
                        </a:rPr>
                        <a:t>        x</a:t>
                      </a:r>
                      <a:endParaRPr lang="en-US" sz="18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a:lnSpc>
                          <a:spcPts val="1200"/>
                        </a:lnSpc>
                        <a:spcBef>
                          <a:spcPts val="600"/>
                        </a:spcBef>
                        <a:spcAft>
                          <a:spcPts val="600"/>
                        </a:spcAft>
                      </a:pPr>
                      <a:endParaRPr lang="en-US" sz="1800" dirty="0" smtClean="0">
                        <a:solidFill>
                          <a:schemeClr val="tx1"/>
                        </a:solidFill>
                        <a:effectLst/>
                      </a:endParaRPr>
                    </a:p>
                    <a:p>
                      <a:pPr marL="0" marR="0">
                        <a:lnSpc>
                          <a:spcPts val="1200"/>
                        </a:lnSpc>
                        <a:spcBef>
                          <a:spcPts val="600"/>
                        </a:spcBef>
                        <a:spcAft>
                          <a:spcPts val="600"/>
                        </a:spcAft>
                      </a:pPr>
                      <a:r>
                        <a:rPr lang="en-US" sz="1800" dirty="0" smtClean="0">
                          <a:solidFill>
                            <a:schemeClr val="tx1"/>
                          </a:solidFill>
                          <a:effectLst/>
                        </a:rPr>
                        <a:t>2</a:t>
                      </a:r>
                      <a:endParaRPr lang="en-US" sz="18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a:lnSpc>
                          <a:spcPts val="1200"/>
                        </a:lnSpc>
                        <a:spcBef>
                          <a:spcPts val="600"/>
                        </a:spcBef>
                        <a:spcAft>
                          <a:spcPts val="600"/>
                        </a:spcAft>
                      </a:pPr>
                      <a:endParaRPr lang="en-US" sz="1800" dirty="0" smtClean="0">
                        <a:solidFill>
                          <a:schemeClr val="tx1"/>
                        </a:solidFill>
                        <a:effectLst/>
                      </a:endParaRPr>
                    </a:p>
                    <a:p>
                      <a:pPr marL="0" marR="0">
                        <a:lnSpc>
                          <a:spcPts val="1200"/>
                        </a:lnSpc>
                        <a:spcBef>
                          <a:spcPts val="600"/>
                        </a:spcBef>
                        <a:spcAft>
                          <a:spcPts val="600"/>
                        </a:spcAft>
                      </a:pPr>
                      <a:r>
                        <a:rPr lang="en-US" sz="1800" dirty="0" smtClean="0">
                          <a:solidFill>
                            <a:schemeClr val="tx1"/>
                          </a:solidFill>
                          <a:effectLst/>
                        </a:rPr>
                        <a:t>3</a:t>
                      </a:r>
                      <a:endParaRPr lang="en-US" sz="18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a:lnSpc>
                          <a:spcPts val="1200"/>
                        </a:lnSpc>
                        <a:spcBef>
                          <a:spcPts val="600"/>
                        </a:spcBef>
                        <a:spcAft>
                          <a:spcPts val="600"/>
                        </a:spcAft>
                      </a:pPr>
                      <a:endParaRPr lang="en-US" sz="1800" dirty="0" smtClean="0">
                        <a:solidFill>
                          <a:schemeClr val="tx1"/>
                        </a:solidFill>
                        <a:effectLst/>
                      </a:endParaRPr>
                    </a:p>
                    <a:p>
                      <a:pPr marL="0" marR="0">
                        <a:lnSpc>
                          <a:spcPts val="1200"/>
                        </a:lnSpc>
                        <a:spcBef>
                          <a:spcPts val="600"/>
                        </a:spcBef>
                        <a:spcAft>
                          <a:spcPts val="600"/>
                        </a:spcAft>
                      </a:pPr>
                      <a:r>
                        <a:rPr lang="en-US" sz="1800" dirty="0" smtClean="0">
                          <a:solidFill>
                            <a:schemeClr val="tx1"/>
                          </a:solidFill>
                          <a:effectLst/>
                        </a:rPr>
                        <a:t>4</a:t>
                      </a:r>
                      <a:endParaRPr lang="en-US" sz="18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a:lnSpc>
                          <a:spcPts val="1200"/>
                        </a:lnSpc>
                        <a:spcBef>
                          <a:spcPts val="600"/>
                        </a:spcBef>
                        <a:spcAft>
                          <a:spcPts val="600"/>
                        </a:spcAft>
                      </a:pPr>
                      <a:endParaRPr lang="en-US" sz="1800" dirty="0" smtClean="0">
                        <a:solidFill>
                          <a:schemeClr val="tx1"/>
                        </a:solidFill>
                        <a:effectLst/>
                      </a:endParaRPr>
                    </a:p>
                    <a:p>
                      <a:pPr marL="0" marR="0">
                        <a:lnSpc>
                          <a:spcPts val="1200"/>
                        </a:lnSpc>
                        <a:spcBef>
                          <a:spcPts val="600"/>
                        </a:spcBef>
                        <a:spcAft>
                          <a:spcPts val="600"/>
                        </a:spcAft>
                      </a:pPr>
                      <a:r>
                        <a:rPr lang="en-US" sz="1800" dirty="0" smtClean="0">
                          <a:solidFill>
                            <a:schemeClr val="tx1"/>
                          </a:solidFill>
                          <a:effectLst/>
                        </a:rPr>
                        <a:t>5</a:t>
                      </a:r>
                      <a:endParaRPr lang="en-US" sz="18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a:lnSpc>
                          <a:spcPts val="1200"/>
                        </a:lnSpc>
                        <a:spcBef>
                          <a:spcPts val="600"/>
                        </a:spcBef>
                        <a:spcAft>
                          <a:spcPts val="600"/>
                        </a:spcAft>
                      </a:pPr>
                      <a:endParaRPr lang="en-US" sz="1800" dirty="0" smtClean="0">
                        <a:solidFill>
                          <a:schemeClr val="tx1"/>
                        </a:solidFill>
                        <a:effectLst/>
                      </a:endParaRPr>
                    </a:p>
                    <a:p>
                      <a:pPr marL="0" marR="0">
                        <a:lnSpc>
                          <a:spcPts val="1200"/>
                        </a:lnSpc>
                        <a:spcBef>
                          <a:spcPts val="600"/>
                        </a:spcBef>
                        <a:spcAft>
                          <a:spcPts val="600"/>
                        </a:spcAft>
                      </a:pPr>
                      <a:r>
                        <a:rPr lang="en-US" sz="1800" dirty="0" smtClean="0">
                          <a:solidFill>
                            <a:schemeClr val="tx1"/>
                          </a:solidFill>
                          <a:effectLst/>
                        </a:rPr>
                        <a:t>6</a:t>
                      </a:r>
                      <a:endParaRPr lang="en-US" sz="18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a:lnSpc>
                          <a:spcPts val="1200"/>
                        </a:lnSpc>
                        <a:spcBef>
                          <a:spcPts val="600"/>
                        </a:spcBef>
                        <a:spcAft>
                          <a:spcPts val="600"/>
                        </a:spcAft>
                      </a:pPr>
                      <a:endParaRPr lang="en-US" sz="1800" dirty="0" smtClean="0">
                        <a:solidFill>
                          <a:schemeClr val="tx1"/>
                        </a:solidFill>
                        <a:effectLst/>
                      </a:endParaRPr>
                    </a:p>
                    <a:p>
                      <a:pPr marL="0" marR="0">
                        <a:lnSpc>
                          <a:spcPts val="1200"/>
                        </a:lnSpc>
                        <a:spcBef>
                          <a:spcPts val="600"/>
                        </a:spcBef>
                        <a:spcAft>
                          <a:spcPts val="600"/>
                        </a:spcAft>
                      </a:pPr>
                      <a:r>
                        <a:rPr lang="en-US" sz="1800" dirty="0" smtClean="0">
                          <a:solidFill>
                            <a:schemeClr val="tx1"/>
                          </a:solidFill>
                          <a:effectLst/>
                        </a:rPr>
                        <a:t>7</a:t>
                      </a:r>
                      <a:endParaRPr lang="en-US" sz="18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a:lnSpc>
                          <a:spcPts val="1200"/>
                        </a:lnSpc>
                        <a:spcBef>
                          <a:spcPts val="600"/>
                        </a:spcBef>
                        <a:spcAft>
                          <a:spcPts val="600"/>
                        </a:spcAft>
                      </a:pPr>
                      <a:endParaRPr lang="en-US" sz="1800" dirty="0" smtClean="0">
                        <a:solidFill>
                          <a:schemeClr val="tx1"/>
                        </a:solidFill>
                        <a:effectLst/>
                      </a:endParaRPr>
                    </a:p>
                    <a:p>
                      <a:pPr marL="0" marR="0">
                        <a:lnSpc>
                          <a:spcPts val="1200"/>
                        </a:lnSpc>
                        <a:spcBef>
                          <a:spcPts val="600"/>
                        </a:spcBef>
                        <a:spcAft>
                          <a:spcPts val="600"/>
                        </a:spcAft>
                      </a:pPr>
                      <a:r>
                        <a:rPr lang="en-US" sz="1800" dirty="0" smtClean="0">
                          <a:solidFill>
                            <a:schemeClr val="tx1"/>
                          </a:solidFill>
                          <a:effectLst/>
                        </a:rPr>
                        <a:t>8</a:t>
                      </a:r>
                      <a:endParaRPr lang="en-US" sz="18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r h="350944">
                <a:tc>
                  <a:txBody>
                    <a:bodyPr/>
                    <a:lstStyle/>
                    <a:p>
                      <a:pPr marL="0" marR="0" algn="ctr" defTabSz="914400" rtl="0" eaLnBrk="1" latinLnBrk="0" hangingPunct="1">
                        <a:lnSpc>
                          <a:spcPct val="120000"/>
                        </a:lnSpc>
                        <a:spcBef>
                          <a:spcPts val="1200"/>
                        </a:spcBef>
                        <a:spcAft>
                          <a:spcPts val="0"/>
                        </a:spcAft>
                      </a:pPr>
                      <a:r>
                        <a:rPr lang="en-US" sz="1800" b="1" kern="1200" dirty="0" smtClean="0">
                          <a:solidFill>
                            <a:schemeClr val="tx1"/>
                          </a:solidFill>
                          <a:effectLst/>
                          <a:latin typeface="+mn-lt"/>
                          <a:ea typeface="+mn-ea"/>
                          <a:cs typeface="+mn-cs"/>
                        </a:rPr>
                        <a:t>0</a:t>
                      </a:r>
                      <a:endParaRPr lang="en-US" sz="1800" b="1" kern="1200" dirty="0">
                        <a:solidFill>
                          <a:schemeClr val="tx1"/>
                        </a:solidFill>
                        <a:effectLst/>
                        <a:latin typeface="+mn-lt"/>
                        <a:ea typeface="+mn-ea"/>
                        <a:cs typeface="+mn-cs"/>
                      </a:endParaRP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algn="ctr" defTabSz="914400" rtl="0" eaLnBrk="1" latinLnBrk="0" hangingPunct="1">
                        <a:lnSpc>
                          <a:spcPct val="120000"/>
                        </a:lnSpc>
                        <a:spcBef>
                          <a:spcPts val="0"/>
                        </a:spcBef>
                        <a:spcAft>
                          <a:spcPts val="0"/>
                        </a:spcAft>
                      </a:pPr>
                      <a:r>
                        <a:rPr lang="en-US" sz="1800" b="1" kern="1200" dirty="0">
                          <a:solidFill>
                            <a:schemeClr val="tx1"/>
                          </a:solidFill>
                          <a:effectLst/>
                          <a:latin typeface="+mn-lt"/>
                          <a:ea typeface="+mn-ea"/>
                          <a:cs typeface="+mn-cs"/>
                        </a:rPr>
                        <a:t>1</a:t>
                      </a: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algn="ctr" defTabSz="914400" rtl="0" eaLnBrk="1" latinLnBrk="0" hangingPunct="1">
                        <a:lnSpc>
                          <a:spcPct val="120000"/>
                        </a:lnSpc>
                        <a:spcBef>
                          <a:spcPts val="0"/>
                        </a:spcBef>
                        <a:spcAft>
                          <a:spcPts val="0"/>
                        </a:spcAft>
                      </a:pPr>
                      <a:r>
                        <a:rPr lang="en-US" sz="1800" b="1" kern="1200">
                          <a:solidFill>
                            <a:schemeClr val="tx1"/>
                          </a:solidFill>
                          <a:effectLst/>
                          <a:latin typeface="+mn-lt"/>
                          <a:ea typeface="+mn-ea"/>
                          <a:cs typeface="+mn-cs"/>
                        </a:rPr>
                        <a:t> </a:t>
                      </a: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algn="ctr" defTabSz="914400" rtl="0" eaLnBrk="1" latinLnBrk="0" hangingPunct="1">
                        <a:lnSpc>
                          <a:spcPct val="120000"/>
                        </a:lnSpc>
                        <a:spcBef>
                          <a:spcPts val="0"/>
                        </a:spcBef>
                        <a:spcAft>
                          <a:spcPts val="0"/>
                        </a:spcAft>
                      </a:pPr>
                      <a:r>
                        <a:rPr lang="en-US" sz="1800" b="1" kern="1200">
                          <a:solidFill>
                            <a:schemeClr val="tx1"/>
                          </a:solidFill>
                          <a:effectLst/>
                          <a:latin typeface="+mn-lt"/>
                          <a:ea typeface="+mn-ea"/>
                          <a:cs typeface="+mn-cs"/>
                        </a:rPr>
                        <a:t> </a:t>
                      </a: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algn="ctr" defTabSz="914400" rtl="0" eaLnBrk="1" latinLnBrk="0" hangingPunct="1">
                        <a:lnSpc>
                          <a:spcPct val="120000"/>
                        </a:lnSpc>
                        <a:spcBef>
                          <a:spcPts val="0"/>
                        </a:spcBef>
                        <a:spcAft>
                          <a:spcPts val="0"/>
                        </a:spcAft>
                      </a:pPr>
                      <a:r>
                        <a:rPr lang="en-US" sz="1800" b="1" kern="1200">
                          <a:solidFill>
                            <a:schemeClr val="tx1"/>
                          </a:solidFill>
                          <a:effectLst/>
                          <a:latin typeface="+mn-lt"/>
                          <a:ea typeface="+mn-ea"/>
                          <a:cs typeface="+mn-cs"/>
                        </a:rPr>
                        <a:t> </a:t>
                      </a: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algn="ctr" defTabSz="914400" rtl="0" eaLnBrk="1" latinLnBrk="0" hangingPunct="1">
                        <a:lnSpc>
                          <a:spcPct val="120000"/>
                        </a:lnSpc>
                        <a:spcBef>
                          <a:spcPts val="0"/>
                        </a:spcBef>
                        <a:spcAft>
                          <a:spcPts val="0"/>
                        </a:spcAft>
                      </a:pPr>
                      <a:r>
                        <a:rPr lang="en-US" sz="1800" b="1" kern="1200">
                          <a:solidFill>
                            <a:schemeClr val="tx1"/>
                          </a:solidFill>
                          <a:effectLst/>
                          <a:latin typeface="+mn-lt"/>
                          <a:ea typeface="+mn-ea"/>
                          <a:cs typeface="+mn-cs"/>
                        </a:rPr>
                        <a:t> </a:t>
                      </a: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algn="ctr" defTabSz="914400" rtl="0" eaLnBrk="1" latinLnBrk="0" hangingPunct="1">
                        <a:lnSpc>
                          <a:spcPct val="120000"/>
                        </a:lnSpc>
                        <a:spcBef>
                          <a:spcPts val="0"/>
                        </a:spcBef>
                        <a:spcAft>
                          <a:spcPts val="0"/>
                        </a:spcAft>
                      </a:pPr>
                      <a:r>
                        <a:rPr lang="en-US" sz="1800" b="1" kern="1200">
                          <a:solidFill>
                            <a:schemeClr val="tx1"/>
                          </a:solidFill>
                          <a:effectLst/>
                          <a:latin typeface="+mn-lt"/>
                          <a:ea typeface="+mn-ea"/>
                          <a:cs typeface="+mn-cs"/>
                        </a:rPr>
                        <a:t> </a:t>
                      </a: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algn="ctr" defTabSz="914400" rtl="0" eaLnBrk="1" latinLnBrk="0" hangingPunct="1">
                        <a:lnSpc>
                          <a:spcPct val="120000"/>
                        </a:lnSpc>
                        <a:spcBef>
                          <a:spcPts val="0"/>
                        </a:spcBef>
                        <a:spcAft>
                          <a:spcPts val="0"/>
                        </a:spcAft>
                      </a:pPr>
                      <a:r>
                        <a:rPr lang="en-US" sz="1800" b="1" kern="1200">
                          <a:solidFill>
                            <a:schemeClr val="tx1"/>
                          </a:solidFill>
                          <a:effectLst/>
                          <a:latin typeface="+mn-lt"/>
                          <a:ea typeface="+mn-ea"/>
                          <a:cs typeface="+mn-cs"/>
                        </a:rPr>
                        <a:t> </a:t>
                      </a: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r h="476149">
                <a:tc>
                  <a:txBody>
                    <a:bodyPr/>
                    <a:lstStyle/>
                    <a:p>
                      <a:pPr marL="0" marR="0" algn="ctr" defTabSz="914400" rtl="0" eaLnBrk="1" latinLnBrk="0" hangingPunct="1">
                        <a:lnSpc>
                          <a:spcPct val="120000"/>
                        </a:lnSpc>
                        <a:spcBef>
                          <a:spcPts val="0"/>
                        </a:spcBef>
                        <a:spcAft>
                          <a:spcPts val="0"/>
                        </a:spcAft>
                      </a:pPr>
                      <a:r>
                        <a:rPr lang="en-US" sz="1800" b="1" kern="1200" dirty="0">
                          <a:solidFill>
                            <a:schemeClr val="tx1"/>
                          </a:solidFill>
                          <a:effectLst/>
                          <a:latin typeface="+mn-lt"/>
                          <a:ea typeface="+mn-ea"/>
                          <a:cs typeface="+mn-cs"/>
                        </a:rPr>
                        <a:t>1</a:t>
                      </a: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algn="ctr" defTabSz="914400" rtl="0" eaLnBrk="1" latinLnBrk="0" hangingPunct="1">
                        <a:lnSpc>
                          <a:spcPct val="120000"/>
                        </a:lnSpc>
                        <a:spcBef>
                          <a:spcPts val="0"/>
                        </a:spcBef>
                        <a:spcAft>
                          <a:spcPts val="0"/>
                        </a:spcAft>
                      </a:pPr>
                      <a:r>
                        <a:rPr lang="en-US" sz="1800" b="1" kern="1200" dirty="0">
                          <a:solidFill>
                            <a:schemeClr val="tx1"/>
                          </a:solidFill>
                          <a:effectLst/>
                          <a:latin typeface="+mn-lt"/>
                          <a:ea typeface="+mn-ea"/>
                          <a:cs typeface="+mn-cs"/>
                        </a:rPr>
                        <a:t>1</a:t>
                      </a: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algn="ctr" defTabSz="914400" rtl="0" eaLnBrk="1" latinLnBrk="0" hangingPunct="1">
                        <a:lnSpc>
                          <a:spcPct val="120000"/>
                        </a:lnSpc>
                        <a:spcBef>
                          <a:spcPts val="0"/>
                        </a:spcBef>
                        <a:spcAft>
                          <a:spcPts val="0"/>
                        </a:spcAft>
                      </a:pPr>
                      <a:r>
                        <a:rPr lang="en-US" sz="1800" b="1" kern="1200" dirty="0">
                          <a:solidFill>
                            <a:schemeClr val="tx1"/>
                          </a:solidFill>
                          <a:effectLst/>
                          <a:latin typeface="+mn-lt"/>
                          <a:ea typeface="+mn-ea"/>
                          <a:cs typeface="+mn-cs"/>
                        </a:rPr>
                        <a:t>1</a:t>
                      </a: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algn="ctr" defTabSz="914400" rtl="0" eaLnBrk="1" latinLnBrk="0" hangingPunct="1">
                        <a:lnSpc>
                          <a:spcPct val="120000"/>
                        </a:lnSpc>
                        <a:spcBef>
                          <a:spcPts val="0"/>
                        </a:spcBef>
                        <a:spcAft>
                          <a:spcPts val="0"/>
                        </a:spcAft>
                      </a:pPr>
                      <a:r>
                        <a:rPr lang="en-US" sz="1800" b="1" kern="1200">
                          <a:solidFill>
                            <a:schemeClr val="tx1"/>
                          </a:solidFill>
                          <a:effectLst/>
                          <a:latin typeface="+mn-lt"/>
                          <a:ea typeface="+mn-ea"/>
                          <a:cs typeface="+mn-cs"/>
                        </a:rPr>
                        <a:t> </a:t>
                      </a: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algn="ctr" defTabSz="914400" rtl="0" eaLnBrk="1" latinLnBrk="0" hangingPunct="1">
                        <a:lnSpc>
                          <a:spcPct val="120000"/>
                        </a:lnSpc>
                        <a:spcBef>
                          <a:spcPts val="0"/>
                        </a:spcBef>
                        <a:spcAft>
                          <a:spcPts val="0"/>
                        </a:spcAft>
                      </a:pPr>
                      <a:r>
                        <a:rPr lang="en-US" sz="1800" b="1" kern="1200" dirty="0">
                          <a:solidFill>
                            <a:schemeClr val="tx1"/>
                          </a:solidFill>
                          <a:effectLst/>
                          <a:latin typeface="+mn-lt"/>
                          <a:ea typeface="+mn-ea"/>
                          <a:cs typeface="+mn-cs"/>
                        </a:rPr>
                        <a:t> </a:t>
                      </a: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algn="ctr" defTabSz="914400" rtl="0" eaLnBrk="1" latinLnBrk="0" hangingPunct="1">
                        <a:lnSpc>
                          <a:spcPct val="120000"/>
                        </a:lnSpc>
                        <a:spcBef>
                          <a:spcPts val="0"/>
                        </a:spcBef>
                        <a:spcAft>
                          <a:spcPts val="0"/>
                        </a:spcAft>
                      </a:pPr>
                      <a:r>
                        <a:rPr lang="en-US" sz="1800" b="1" kern="1200" dirty="0">
                          <a:solidFill>
                            <a:schemeClr val="tx1"/>
                          </a:solidFill>
                          <a:effectLst/>
                          <a:latin typeface="+mn-lt"/>
                          <a:ea typeface="+mn-ea"/>
                          <a:cs typeface="+mn-cs"/>
                        </a:rPr>
                        <a:t> </a:t>
                      </a: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algn="ctr" defTabSz="914400" rtl="0" eaLnBrk="1" latinLnBrk="0" hangingPunct="1">
                        <a:lnSpc>
                          <a:spcPct val="120000"/>
                        </a:lnSpc>
                        <a:spcBef>
                          <a:spcPts val="0"/>
                        </a:spcBef>
                        <a:spcAft>
                          <a:spcPts val="0"/>
                        </a:spcAft>
                      </a:pPr>
                      <a:r>
                        <a:rPr lang="en-US" sz="1800" b="1" kern="1200">
                          <a:solidFill>
                            <a:schemeClr val="tx1"/>
                          </a:solidFill>
                          <a:effectLst/>
                          <a:latin typeface="+mn-lt"/>
                          <a:ea typeface="+mn-ea"/>
                          <a:cs typeface="+mn-cs"/>
                        </a:rPr>
                        <a:t> </a:t>
                      </a: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algn="ctr" defTabSz="914400" rtl="0" eaLnBrk="1" latinLnBrk="0" hangingPunct="1">
                        <a:lnSpc>
                          <a:spcPct val="120000"/>
                        </a:lnSpc>
                        <a:spcBef>
                          <a:spcPts val="0"/>
                        </a:spcBef>
                        <a:spcAft>
                          <a:spcPts val="0"/>
                        </a:spcAft>
                      </a:pPr>
                      <a:r>
                        <a:rPr lang="en-US" sz="1800" b="1" kern="1200">
                          <a:solidFill>
                            <a:schemeClr val="tx1"/>
                          </a:solidFill>
                          <a:effectLst/>
                          <a:latin typeface="+mn-lt"/>
                          <a:ea typeface="+mn-ea"/>
                          <a:cs typeface="+mn-cs"/>
                        </a:rPr>
                        <a:t> </a:t>
                      </a: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r h="476149">
                <a:tc>
                  <a:txBody>
                    <a:bodyPr/>
                    <a:lstStyle/>
                    <a:p>
                      <a:pPr marL="0" marR="0" algn="ctr" defTabSz="914400" rtl="0" eaLnBrk="1" latinLnBrk="0" hangingPunct="1">
                        <a:lnSpc>
                          <a:spcPct val="120000"/>
                        </a:lnSpc>
                        <a:spcBef>
                          <a:spcPts val="0"/>
                        </a:spcBef>
                        <a:spcAft>
                          <a:spcPts val="0"/>
                        </a:spcAft>
                      </a:pPr>
                      <a:r>
                        <a:rPr lang="en-US" sz="1800" b="1" kern="1200" dirty="0">
                          <a:solidFill>
                            <a:schemeClr val="tx1"/>
                          </a:solidFill>
                          <a:effectLst/>
                          <a:latin typeface="+mn-lt"/>
                          <a:ea typeface="+mn-ea"/>
                          <a:cs typeface="+mn-cs"/>
                        </a:rPr>
                        <a:t>2</a:t>
                      </a: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algn="ctr" defTabSz="914400" rtl="0" eaLnBrk="1" latinLnBrk="0" hangingPunct="1">
                        <a:lnSpc>
                          <a:spcPct val="120000"/>
                        </a:lnSpc>
                        <a:spcBef>
                          <a:spcPts val="0"/>
                        </a:spcBef>
                        <a:spcAft>
                          <a:spcPts val="0"/>
                        </a:spcAft>
                      </a:pPr>
                      <a:r>
                        <a:rPr lang="en-US" sz="1800" b="1" kern="1200" dirty="0">
                          <a:solidFill>
                            <a:schemeClr val="tx1"/>
                          </a:solidFill>
                          <a:effectLst/>
                          <a:latin typeface="+mn-lt"/>
                          <a:ea typeface="+mn-ea"/>
                          <a:cs typeface="+mn-cs"/>
                        </a:rPr>
                        <a:t>1</a:t>
                      </a: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algn="ctr" defTabSz="914400" rtl="0" eaLnBrk="1" latinLnBrk="0" hangingPunct="1">
                        <a:lnSpc>
                          <a:spcPct val="120000"/>
                        </a:lnSpc>
                        <a:spcBef>
                          <a:spcPts val="0"/>
                        </a:spcBef>
                        <a:spcAft>
                          <a:spcPts val="0"/>
                        </a:spcAft>
                      </a:pPr>
                      <a:r>
                        <a:rPr lang="en-US" sz="1800" b="1" kern="1200" dirty="0">
                          <a:solidFill>
                            <a:schemeClr val="tx1"/>
                          </a:solidFill>
                          <a:effectLst/>
                          <a:latin typeface="+mn-lt"/>
                          <a:ea typeface="+mn-ea"/>
                          <a:cs typeface="+mn-cs"/>
                        </a:rPr>
                        <a:t>2</a:t>
                      </a: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algn="ctr" defTabSz="914400" rtl="0" eaLnBrk="1" latinLnBrk="0" hangingPunct="1">
                        <a:lnSpc>
                          <a:spcPct val="120000"/>
                        </a:lnSpc>
                        <a:spcBef>
                          <a:spcPts val="0"/>
                        </a:spcBef>
                        <a:spcAft>
                          <a:spcPts val="0"/>
                        </a:spcAft>
                      </a:pPr>
                      <a:r>
                        <a:rPr lang="en-US" sz="1800" b="1" kern="1200" dirty="0">
                          <a:solidFill>
                            <a:srgbClr val="0033CC"/>
                          </a:solidFill>
                          <a:effectLst/>
                          <a:latin typeface="+mn-lt"/>
                          <a:ea typeface="+mn-ea"/>
                          <a:cs typeface="+mn-cs"/>
                        </a:rPr>
                        <a:t>1</a:t>
                      </a: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algn="ctr" defTabSz="914400" rtl="0" eaLnBrk="1" latinLnBrk="0" hangingPunct="1">
                        <a:lnSpc>
                          <a:spcPct val="120000"/>
                        </a:lnSpc>
                        <a:spcBef>
                          <a:spcPts val="0"/>
                        </a:spcBef>
                        <a:spcAft>
                          <a:spcPts val="0"/>
                        </a:spcAft>
                      </a:pPr>
                      <a:r>
                        <a:rPr lang="en-US" sz="1800" b="1" kern="1200">
                          <a:solidFill>
                            <a:schemeClr val="tx1"/>
                          </a:solidFill>
                          <a:effectLst/>
                          <a:latin typeface="+mn-lt"/>
                          <a:ea typeface="+mn-ea"/>
                          <a:cs typeface="+mn-cs"/>
                        </a:rPr>
                        <a:t> </a:t>
                      </a: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algn="ctr" defTabSz="914400" rtl="0" eaLnBrk="1" latinLnBrk="0" hangingPunct="1">
                        <a:lnSpc>
                          <a:spcPct val="120000"/>
                        </a:lnSpc>
                        <a:spcBef>
                          <a:spcPts val="0"/>
                        </a:spcBef>
                        <a:spcAft>
                          <a:spcPts val="0"/>
                        </a:spcAft>
                      </a:pPr>
                      <a:r>
                        <a:rPr lang="en-US" sz="1800" b="1" kern="1200">
                          <a:solidFill>
                            <a:schemeClr val="tx1"/>
                          </a:solidFill>
                          <a:effectLst/>
                          <a:latin typeface="+mn-lt"/>
                          <a:ea typeface="+mn-ea"/>
                          <a:cs typeface="+mn-cs"/>
                        </a:rPr>
                        <a:t> </a:t>
                      </a: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algn="ctr" defTabSz="914400" rtl="0" eaLnBrk="1" latinLnBrk="0" hangingPunct="1">
                        <a:lnSpc>
                          <a:spcPct val="120000"/>
                        </a:lnSpc>
                        <a:spcBef>
                          <a:spcPts val="0"/>
                        </a:spcBef>
                        <a:spcAft>
                          <a:spcPts val="0"/>
                        </a:spcAft>
                      </a:pPr>
                      <a:r>
                        <a:rPr lang="en-US" sz="1800" b="1" kern="1200" dirty="0">
                          <a:solidFill>
                            <a:schemeClr val="tx1"/>
                          </a:solidFill>
                          <a:effectLst/>
                          <a:latin typeface="+mn-lt"/>
                          <a:ea typeface="+mn-ea"/>
                          <a:cs typeface="+mn-cs"/>
                        </a:rPr>
                        <a:t> </a:t>
                      </a: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algn="ctr" defTabSz="914400" rtl="0" eaLnBrk="1" latinLnBrk="0" hangingPunct="1">
                        <a:lnSpc>
                          <a:spcPct val="120000"/>
                        </a:lnSpc>
                        <a:spcBef>
                          <a:spcPts val="0"/>
                        </a:spcBef>
                        <a:spcAft>
                          <a:spcPts val="0"/>
                        </a:spcAft>
                      </a:pPr>
                      <a:r>
                        <a:rPr lang="en-US" sz="1800" b="1" kern="1200" dirty="0">
                          <a:solidFill>
                            <a:schemeClr val="tx1"/>
                          </a:solidFill>
                          <a:effectLst/>
                          <a:latin typeface="+mn-lt"/>
                          <a:ea typeface="+mn-ea"/>
                          <a:cs typeface="+mn-cs"/>
                        </a:rPr>
                        <a:t> </a:t>
                      </a: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r h="396791">
                <a:tc>
                  <a:txBody>
                    <a:bodyPr/>
                    <a:lstStyle/>
                    <a:p>
                      <a:pPr marL="0" marR="0" algn="ctr" defTabSz="914400" rtl="0" eaLnBrk="1" latinLnBrk="0" hangingPunct="1">
                        <a:lnSpc>
                          <a:spcPct val="120000"/>
                        </a:lnSpc>
                        <a:spcBef>
                          <a:spcPts val="0"/>
                        </a:spcBef>
                        <a:spcAft>
                          <a:spcPts val="0"/>
                        </a:spcAft>
                      </a:pPr>
                      <a:r>
                        <a:rPr lang="en-US" sz="1800" b="1" kern="1200" dirty="0">
                          <a:solidFill>
                            <a:schemeClr val="tx1"/>
                          </a:solidFill>
                          <a:effectLst/>
                          <a:latin typeface="+mn-lt"/>
                          <a:ea typeface="+mn-ea"/>
                          <a:cs typeface="+mn-cs"/>
                        </a:rPr>
                        <a:t>3</a:t>
                      </a: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algn="ctr" defTabSz="914400" rtl="0" eaLnBrk="1" latinLnBrk="0" hangingPunct="1">
                        <a:lnSpc>
                          <a:spcPct val="120000"/>
                        </a:lnSpc>
                        <a:spcBef>
                          <a:spcPts val="0"/>
                        </a:spcBef>
                        <a:spcAft>
                          <a:spcPts val="0"/>
                        </a:spcAft>
                      </a:pPr>
                      <a:r>
                        <a:rPr lang="en-US" sz="1800" b="1" kern="1200">
                          <a:solidFill>
                            <a:schemeClr val="tx1"/>
                          </a:solidFill>
                          <a:effectLst/>
                          <a:latin typeface="+mn-lt"/>
                          <a:ea typeface="+mn-ea"/>
                          <a:cs typeface="+mn-cs"/>
                        </a:rPr>
                        <a:t>1</a:t>
                      </a: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algn="ctr" defTabSz="914400" rtl="0" eaLnBrk="1" latinLnBrk="0" hangingPunct="1">
                        <a:lnSpc>
                          <a:spcPct val="120000"/>
                        </a:lnSpc>
                        <a:spcBef>
                          <a:spcPts val="0"/>
                        </a:spcBef>
                        <a:spcAft>
                          <a:spcPts val="0"/>
                        </a:spcAft>
                      </a:pPr>
                      <a:r>
                        <a:rPr lang="en-US" sz="1800" b="1" kern="1200" dirty="0">
                          <a:solidFill>
                            <a:schemeClr val="tx1"/>
                          </a:solidFill>
                          <a:effectLst/>
                          <a:latin typeface="+mn-lt"/>
                          <a:ea typeface="+mn-ea"/>
                          <a:cs typeface="+mn-cs"/>
                        </a:rPr>
                        <a:t>3</a:t>
                      </a: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algn="ctr" defTabSz="914400" rtl="0" eaLnBrk="1" latinLnBrk="0" hangingPunct="1">
                        <a:lnSpc>
                          <a:spcPct val="120000"/>
                        </a:lnSpc>
                        <a:spcBef>
                          <a:spcPts val="0"/>
                        </a:spcBef>
                        <a:spcAft>
                          <a:spcPts val="0"/>
                        </a:spcAft>
                      </a:pPr>
                      <a:r>
                        <a:rPr lang="en-US" sz="1800" b="1" kern="1200" dirty="0">
                          <a:solidFill>
                            <a:srgbClr val="0033CC"/>
                          </a:solidFill>
                          <a:effectLst/>
                          <a:latin typeface="+mn-lt"/>
                          <a:ea typeface="+mn-ea"/>
                          <a:cs typeface="+mn-cs"/>
                        </a:rPr>
                        <a:t>3</a:t>
                      </a: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algn="ctr" defTabSz="914400" rtl="0" eaLnBrk="1" latinLnBrk="0" hangingPunct="1">
                        <a:lnSpc>
                          <a:spcPct val="120000"/>
                        </a:lnSpc>
                        <a:spcBef>
                          <a:spcPts val="0"/>
                        </a:spcBef>
                        <a:spcAft>
                          <a:spcPts val="0"/>
                        </a:spcAft>
                      </a:pPr>
                      <a:r>
                        <a:rPr lang="en-US" sz="1800" b="1" kern="1200" dirty="0">
                          <a:solidFill>
                            <a:schemeClr val="tx1"/>
                          </a:solidFill>
                          <a:effectLst/>
                          <a:latin typeface="+mn-lt"/>
                          <a:ea typeface="+mn-ea"/>
                          <a:cs typeface="+mn-cs"/>
                        </a:rPr>
                        <a:t>1</a:t>
                      </a: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algn="ctr" defTabSz="914400" rtl="0" eaLnBrk="1" latinLnBrk="0" hangingPunct="1">
                        <a:lnSpc>
                          <a:spcPct val="120000"/>
                        </a:lnSpc>
                        <a:spcBef>
                          <a:spcPts val="0"/>
                        </a:spcBef>
                        <a:spcAft>
                          <a:spcPts val="0"/>
                        </a:spcAft>
                      </a:pPr>
                      <a:r>
                        <a:rPr lang="en-US" sz="1800" b="1" kern="1200">
                          <a:solidFill>
                            <a:schemeClr val="tx1"/>
                          </a:solidFill>
                          <a:effectLst/>
                          <a:latin typeface="+mn-lt"/>
                          <a:ea typeface="+mn-ea"/>
                          <a:cs typeface="+mn-cs"/>
                        </a:rPr>
                        <a:t> </a:t>
                      </a: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algn="ctr" defTabSz="914400" rtl="0" eaLnBrk="1" latinLnBrk="0" hangingPunct="1">
                        <a:lnSpc>
                          <a:spcPct val="120000"/>
                        </a:lnSpc>
                        <a:spcBef>
                          <a:spcPts val="0"/>
                        </a:spcBef>
                        <a:spcAft>
                          <a:spcPts val="0"/>
                        </a:spcAft>
                      </a:pPr>
                      <a:r>
                        <a:rPr lang="en-US" sz="1800" b="1" kern="1200" dirty="0">
                          <a:solidFill>
                            <a:schemeClr val="tx1"/>
                          </a:solidFill>
                          <a:effectLst/>
                          <a:latin typeface="+mn-lt"/>
                          <a:ea typeface="+mn-ea"/>
                          <a:cs typeface="+mn-cs"/>
                        </a:rPr>
                        <a:t> </a:t>
                      </a: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algn="ctr" defTabSz="914400" rtl="0" eaLnBrk="1" latinLnBrk="0" hangingPunct="1">
                        <a:lnSpc>
                          <a:spcPct val="120000"/>
                        </a:lnSpc>
                        <a:spcBef>
                          <a:spcPts val="0"/>
                        </a:spcBef>
                        <a:spcAft>
                          <a:spcPts val="0"/>
                        </a:spcAft>
                      </a:pPr>
                      <a:r>
                        <a:rPr lang="en-US" sz="1800" b="1" kern="1200">
                          <a:solidFill>
                            <a:schemeClr val="tx1"/>
                          </a:solidFill>
                          <a:effectLst/>
                          <a:latin typeface="+mn-lt"/>
                          <a:ea typeface="+mn-ea"/>
                          <a:cs typeface="+mn-cs"/>
                        </a:rPr>
                        <a:t> </a:t>
                      </a: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r h="476149">
                <a:tc>
                  <a:txBody>
                    <a:bodyPr/>
                    <a:lstStyle/>
                    <a:p>
                      <a:pPr marL="0" marR="0" algn="ctr" defTabSz="914400" rtl="0" eaLnBrk="1" latinLnBrk="0" hangingPunct="1">
                        <a:lnSpc>
                          <a:spcPct val="120000"/>
                        </a:lnSpc>
                        <a:spcBef>
                          <a:spcPts val="0"/>
                        </a:spcBef>
                        <a:spcAft>
                          <a:spcPts val="0"/>
                        </a:spcAft>
                      </a:pPr>
                      <a:r>
                        <a:rPr lang="en-US" sz="1800" b="1" kern="1200" dirty="0">
                          <a:solidFill>
                            <a:schemeClr val="tx1"/>
                          </a:solidFill>
                          <a:effectLst/>
                          <a:latin typeface="+mn-lt"/>
                          <a:ea typeface="+mn-ea"/>
                          <a:cs typeface="+mn-cs"/>
                        </a:rPr>
                        <a:t>4</a:t>
                      </a: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algn="ctr" defTabSz="914400" rtl="0" eaLnBrk="1" latinLnBrk="0" hangingPunct="1">
                        <a:lnSpc>
                          <a:spcPct val="120000"/>
                        </a:lnSpc>
                        <a:spcBef>
                          <a:spcPts val="0"/>
                        </a:spcBef>
                        <a:spcAft>
                          <a:spcPts val="0"/>
                        </a:spcAft>
                      </a:pPr>
                      <a:r>
                        <a:rPr lang="en-US" sz="1800" b="1" kern="1200">
                          <a:solidFill>
                            <a:schemeClr val="tx1"/>
                          </a:solidFill>
                          <a:effectLst/>
                          <a:latin typeface="+mn-lt"/>
                          <a:ea typeface="+mn-ea"/>
                          <a:cs typeface="+mn-cs"/>
                        </a:rPr>
                        <a:t>1</a:t>
                      </a: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algn="ctr" defTabSz="914400" rtl="0" eaLnBrk="1" latinLnBrk="0" hangingPunct="1">
                        <a:lnSpc>
                          <a:spcPct val="120000"/>
                        </a:lnSpc>
                        <a:spcBef>
                          <a:spcPts val="0"/>
                        </a:spcBef>
                        <a:spcAft>
                          <a:spcPts val="0"/>
                        </a:spcAft>
                      </a:pPr>
                      <a:r>
                        <a:rPr lang="en-US" sz="1800" b="1" kern="1200">
                          <a:solidFill>
                            <a:schemeClr val="tx1"/>
                          </a:solidFill>
                          <a:effectLst/>
                          <a:latin typeface="+mn-lt"/>
                          <a:ea typeface="+mn-ea"/>
                          <a:cs typeface="+mn-cs"/>
                        </a:rPr>
                        <a:t>4</a:t>
                      </a: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algn="ctr" defTabSz="914400" rtl="0" eaLnBrk="1" latinLnBrk="0" hangingPunct="1">
                        <a:lnSpc>
                          <a:spcPct val="120000"/>
                        </a:lnSpc>
                        <a:spcBef>
                          <a:spcPts val="0"/>
                        </a:spcBef>
                        <a:spcAft>
                          <a:spcPts val="0"/>
                        </a:spcAft>
                      </a:pPr>
                      <a:r>
                        <a:rPr lang="en-US" sz="1800" b="1" kern="1200" dirty="0">
                          <a:solidFill>
                            <a:srgbClr val="0033CC"/>
                          </a:solidFill>
                          <a:effectLst/>
                          <a:latin typeface="+mn-lt"/>
                          <a:ea typeface="+mn-ea"/>
                          <a:cs typeface="+mn-cs"/>
                        </a:rPr>
                        <a:t>6</a:t>
                      </a: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algn="ctr" defTabSz="914400" rtl="0" eaLnBrk="1" latinLnBrk="0" hangingPunct="1">
                        <a:lnSpc>
                          <a:spcPct val="120000"/>
                        </a:lnSpc>
                        <a:spcBef>
                          <a:spcPts val="0"/>
                        </a:spcBef>
                        <a:spcAft>
                          <a:spcPts val="0"/>
                        </a:spcAft>
                      </a:pPr>
                      <a:r>
                        <a:rPr lang="en-US" sz="1800" b="1" kern="1200" dirty="0">
                          <a:solidFill>
                            <a:schemeClr val="tx1"/>
                          </a:solidFill>
                          <a:effectLst/>
                          <a:latin typeface="+mn-lt"/>
                          <a:ea typeface="+mn-ea"/>
                          <a:cs typeface="+mn-cs"/>
                        </a:rPr>
                        <a:t>4</a:t>
                      </a: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algn="ctr" defTabSz="914400" rtl="0" eaLnBrk="1" latinLnBrk="0" hangingPunct="1">
                        <a:lnSpc>
                          <a:spcPct val="120000"/>
                        </a:lnSpc>
                        <a:spcBef>
                          <a:spcPts val="0"/>
                        </a:spcBef>
                        <a:spcAft>
                          <a:spcPts val="0"/>
                        </a:spcAft>
                      </a:pPr>
                      <a:r>
                        <a:rPr lang="en-US" sz="1800" b="1" kern="1200" dirty="0">
                          <a:solidFill>
                            <a:schemeClr val="tx1"/>
                          </a:solidFill>
                          <a:effectLst/>
                          <a:latin typeface="+mn-lt"/>
                          <a:ea typeface="+mn-ea"/>
                          <a:cs typeface="+mn-cs"/>
                        </a:rPr>
                        <a:t>1</a:t>
                      </a: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algn="ctr" defTabSz="914400" rtl="0" eaLnBrk="1" latinLnBrk="0" hangingPunct="1">
                        <a:lnSpc>
                          <a:spcPct val="120000"/>
                        </a:lnSpc>
                        <a:spcBef>
                          <a:spcPts val="0"/>
                        </a:spcBef>
                        <a:spcAft>
                          <a:spcPts val="0"/>
                        </a:spcAft>
                      </a:pPr>
                      <a:r>
                        <a:rPr lang="en-US" sz="1800" b="1" kern="1200" dirty="0">
                          <a:solidFill>
                            <a:schemeClr val="tx1"/>
                          </a:solidFill>
                          <a:effectLst/>
                          <a:latin typeface="+mn-lt"/>
                          <a:ea typeface="+mn-ea"/>
                          <a:cs typeface="+mn-cs"/>
                        </a:rPr>
                        <a:t> </a:t>
                      </a: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algn="ctr" defTabSz="914400" rtl="0" eaLnBrk="1" latinLnBrk="0" hangingPunct="1">
                        <a:lnSpc>
                          <a:spcPct val="120000"/>
                        </a:lnSpc>
                        <a:spcBef>
                          <a:spcPts val="0"/>
                        </a:spcBef>
                        <a:spcAft>
                          <a:spcPts val="0"/>
                        </a:spcAft>
                      </a:pPr>
                      <a:r>
                        <a:rPr lang="en-US" sz="1800" b="1" kern="1200">
                          <a:solidFill>
                            <a:schemeClr val="tx1"/>
                          </a:solidFill>
                          <a:effectLst/>
                          <a:latin typeface="+mn-lt"/>
                          <a:ea typeface="+mn-ea"/>
                          <a:cs typeface="+mn-cs"/>
                        </a:rPr>
                        <a:t> </a:t>
                      </a: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r h="396791">
                <a:tc>
                  <a:txBody>
                    <a:bodyPr/>
                    <a:lstStyle/>
                    <a:p>
                      <a:pPr marL="0" marR="0" algn="ctr" defTabSz="914400" rtl="0" eaLnBrk="1" latinLnBrk="0" hangingPunct="1">
                        <a:lnSpc>
                          <a:spcPct val="120000"/>
                        </a:lnSpc>
                        <a:spcBef>
                          <a:spcPts val="0"/>
                        </a:spcBef>
                        <a:spcAft>
                          <a:spcPts val="0"/>
                        </a:spcAft>
                      </a:pPr>
                      <a:r>
                        <a:rPr lang="en-US" sz="1800" b="1" kern="1200" dirty="0">
                          <a:solidFill>
                            <a:schemeClr val="tx1"/>
                          </a:solidFill>
                          <a:effectLst/>
                          <a:latin typeface="+mn-lt"/>
                          <a:ea typeface="+mn-ea"/>
                          <a:cs typeface="+mn-cs"/>
                        </a:rPr>
                        <a:t>5</a:t>
                      </a: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algn="ctr" defTabSz="914400" rtl="0" eaLnBrk="1" latinLnBrk="0" hangingPunct="1">
                        <a:lnSpc>
                          <a:spcPct val="120000"/>
                        </a:lnSpc>
                        <a:spcBef>
                          <a:spcPts val="0"/>
                        </a:spcBef>
                        <a:spcAft>
                          <a:spcPts val="0"/>
                        </a:spcAft>
                      </a:pPr>
                      <a:r>
                        <a:rPr lang="en-US" sz="1800" b="1" kern="1200">
                          <a:solidFill>
                            <a:schemeClr val="tx1"/>
                          </a:solidFill>
                          <a:effectLst/>
                          <a:latin typeface="+mn-lt"/>
                          <a:ea typeface="+mn-ea"/>
                          <a:cs typeface="+mn-cs"/>
                        </a:rPr>
                        <a:t>1</a:t>
                      </a: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algn="ctr" defTabSz="914400" rtl="0" eaLnBrk="1" latinLnBrk="0" hangingPunct="1">
                        <a:lnSpc>
                          <a:spcPct val="120000"/>
                        </a:lnSpc>
                        <a:spcBef>
                          <a:spcPts val="0"/>
                        </a:spcBef>
                        <a:spcAft>
                          <a:spcPts val="0"/>
                        </a:spcAft>
                      </a:pPr>
                      <a:r>
                        <a:rPr lang="en-US" sz="1800" b="1" kern="1200">
                          <a:solidFill>
                            <a:schemeClr val="tx1"/>
                          </a:solidFill>
                          <a:effectLst/>
                          <a:latin typeface="+mn-lt"/>
                          <a:ea typeface="+mn-ea"/>
                          <a:cs typeface="+mn-cs"/>
                        </a:rPr>
                        <a:t>5</a:t>
                      </a: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algn="ctr" defTabSz="914400" rtl="0" eaLnBrk="1" latinLnBrk="0" hangingPunct="1">
                        <a:lnSpc>
                          <a:spcPct val="120000"/>
                        </a:lnSpc>
                        <a:spcBef>
                          <a:spcPts val="0"/>
                        </a:spcBef>
                        <a:spcAft>
                          <a:spcPts val="0"/>
                        </a:spcAft>
                      </a:pPr>
                      <a:r>
                        <a:rPr lang="en-US" sz="1800" b="1" kern="1200" dirty="0">
                          <a:solidFill>
                            <a:srgbClr val="0033CC"/>
                          </a:solidFill>
                          <a:effectLst/>
                          <a:latin typeface="+mn-lt"/>
                          <a:ea typeface="+mn-ea"/>
                          <a:cs typeface="+mn-cs"/>
                        </a:rPr>
                        <a:t>10</a:t>
                      </a: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algn="ctr" defTabSz="914400" rtl="0" eaLnBrk="1" latinLnBrk="0" hangingPunct="1">
                        <a:lnSpc>
                          <a:spcPct val="120000"/>
                        </a:lnSpc>
                        <a:spcBef>
                          <a:spcPts val="0"/>
                        </a:spcBef>
                        <a:spcAft>
                          <a:spcPts val="0"/>
                        </a:spcAft>
                      </a:pPr>
                      <a:r>
                        <a:rPr lang="en-US" sz="1800" b="1" kern="1200" dirty="0">
                          <a:solidFill>
                            <a:schemeClr val="tx1"/>
                          </a:solidFill>
                          <a:effectLst/>
                          <a:latin typeface="+mn-lt"/>
                          <a:ea typeface="+mn-ea"/>
                          <a:cs typeface="+mn-cs"/>
                        </a:rPr>
                        <a:t>10</a:t>
                      </a: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algn="ctr" defTabSz="914400" rtl="0" eaLnBrk="1" latinLnBrk="0" hangingPunct="1">
                        <a:lnSpc>
                          <a:spcPct val="120000"/>
                        </a:lnSpc>
                        <a:spcBef>
                          <a:spcPts val="0"/>
                        </a:spcBef>
                        <a:spcAft>
                          <a:spcPts val="0"/>
                        </a:spcAft>
                      </a:pPr>
                      <a:r>
                        <a:rPr lang="en-US" sz="1800" b="1" kern="1200" dirty="0">
                          <a:solidFill>
                            <a:schemeClr val="tx1"/>
                          </a:solidFill>
                          <a:effectLst/>
                          <a:latin typeface="+mn-lt"/>
                          <a:ea typeface="+mn-ea"/>
                          <a:cs typeface="+mn-cs"/>
                        </a:rPr>
                        <a:t>5</a:t>
                      </a: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algn="ctr" defTabSz="914400" rtl="0" eaLnBrk="1" latinLnBrk="0" hangingPunct="1">
                        <a:lnSpc>
                          <a:spcPct val="120000"/>
                        </a:lnSpc>
                        <a:spcBef>
                          <a:spcPts val="0"/>
                        </a:spcBef>
                        <a:spcAft>
                          <a:spcPts val="0"/>
                        </a:spcAft>
                      </a:pPr>
                      <a:r>
                        <a:rPr lang="en-US" sz="1800" b="1" kern="1200" dirty="0">
                          <a:solidFill>
                            <a:schemeClr val="tx1"/>
                          </a:solidFill>
                          <a:effectLst/>
                          <a:latin typeface="+mn-lt"/>
                          <a:ea typeface="+mn-ea"/>
                          <a:cs typeface="+mn-cs"/>
                        </a:rPr>
                        <a:t>1</a:t>
                      </a: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algn="ctr" defTabSz="914400" rtl="0" eaLnBrk="1" latinLnBrk="0" hangingPunct="1">
                        <a:lnSpc>
                          <a:spcPct val="120000"/>
                        </a:lnSpc>
                        <a:spcBef>
                          <a:spcPts val="0"/>
                        </a:spcBef>
                        <a:spcAft>
                          <a:spcPts val="0"/>
                        </a:spcAft>
                      </a:pPr>
                      <a:r>
                        <a:rPr lang="en-US" sz="1800" b="1" kern="1200" dirty="0">
                          <a:solidFill>
                            <a:schemeClr val="tx1"/>
                          </a:solidFill>
                          <a:effectLst/>
                          <a:latin typeface="+mn-lt"/>
                          <a:ea typeface="+mn-ea"/>
                          <a:cs typeface="+mn-cs"/>
                        </a:rPr>
                        <a:t> </a:t>
                      </a: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r h="396791">
                <a:tc>
                  <a:txBody>
                    <a:bodyPr/>
                    <a:lstStyle/>
                    <a:p>
                      <a:pPr marL="0" marR="0" algn="ctr" defTabSz="914400" rtl="0" eaLnBrk="1" latinLnBrk="0" hangingPunct="1">
                        <a:lnSpc>
                          <a:spcPct val="120000"/>
                        </a:lnSpc>
                        <a:spcBef>
                          <a:spcPts val="0"/>
                        </a:spcBef>
                        <a:spcAft>
                          <a:spcPts val="0"/>
                        </a:spcAft>
                      </a:pPr>
                      <a:r>
                        <a:rPr lang="en-US" sz="1800" b="1" kern="1200" dirty="0">
                          <a:solidFill>
                            <a:schemeClr val="tx1"/>
                          </a:solidFill>
                          <a:effectLst/>
                          <a:latin typeface="+mn-lt"/>
                          <a:ea typeface="+mn-ea"/>
                          <a:cs typeface="+mn-cs"/>
                        </a:rPr>
                        <a:t>6</a:t>
                      </a: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algn="ctr" defTabSz="914400" rtl="0" eaLnBrk="1" latinLnBrk="0" hangingPunct="1">
                        <a:lnSpc>
                          <a:spcPct val="120000"/>
                        </a:lnSpc>
                        <a:spcBef>
                          <a:spcPts val="0"/>
                        </a:spcBef>
                        <a:spcAft>
                          <a:spcPts val="0"/>
                        </a:spcAft>
                      </a:pPr>
                      <a:r>
                        <a:rPr lang="en-US" sz="1800" b="1" kern="1200">
                          <a:solidFill>
                            <a:schemeClr val="tx1"/>
                          </a:solidFill>
                          <a:effectLst/>
                          <a:latin typeface="+mn-lt"/>
                          <a:ea typeface="+mn-ea"/>
                          <a:cs typeface="+mn-cs"/>
                        </a:rPr>
                        <a:t>1</a:t>
                      </a: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algn="ctr" defTabSz="914400" rtl="0" eaLnBrk="1" latinLnBrk="0" hangingPunct="1">
                        <a:lnSpc>
                          <a:spcPct val="120000"/>
                        </a:lnSpc>
                        <a:spcBef>
                          <a:spcPts val="0"/>
                        </a:spcBef>
                        <a:spcAft>
                          <a:spcPts val="0"/>
                        </a:spcAft>
                      </a:pPr>
                      <a:r>
                        <a:rPr lang="en-US" sz="1800" b="1" kern="1200">
                          <a:solidFill>
                            <a:schemeClr val="tx1"/>
                          </a:solidFill>
                          <a:effectLst/>
                          <a:latin typeface="+mn-lt"/>
                          <a:ea typeface="+mn-ea"/>
                          <a:cs typeface="+mn-cs"/>
                        </a:rPr>
                        <a:t>6</a:t>
                      </a: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algn="ctr" defTabSz="914400" rtl="0" eaLnBrk="1" latinLnBrk="0" hangingPunct="1">
                        <a:lnSpc>
                          <a:spcPct val="120000"/>
                        </a:lnSpc>
                        <a:spcBef>
                          <a:spcPts val="0"/>
                        </a:spcBef>
                        <a:spcAft>
                          <a:spcPts val="0"/>
                        </a:spcAft>
                      </a:pPr>
                      <a:r>
                        <a:rPr lang="en-US" sz="1800" b="1" kern="1200" dirty="0">
                          <a:solidFill>
                            <a:srgbClr val="0033CC"/>
                          </a:solidFill>
                          <a:effectLst/>
                          <a:latin typeface="+mn-lt"/>
                          <a:ea typeface="+mn-ea"/>
                          <a:cs typeface="+mn-cs"/>
                        </a:rPr>
                        <a:t>15</a:t>
                      </a: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algn="ctr" defTabSz="914400" rtl="0" eaLnBrk="1" latinLnBrk="0" hangingPunct="1">
                        <a:lnSpc>
                          <a:spcPct val="120000"/>
                        </a:lnSpc>
                        <a:spcBef>
                          <a:spcPts val="0"/>
                        </a:spcBef>
                        <a:spcAft>
                          <a:spcPts val="0"/>
                        </a:spcAft>
                      </a:pPr>
                      <a:r>
                        <a:rPr lang="en-US" sz="1800" b="1" kern="1200">
                          <a:solidFill>
                            <a:schemeClr val="tx1"/>
                          </a:solidFill>
                          <a:effectLst/>
                          <a:latin typeface="+mn-lt"/>
                          <a:ea typeface="+mn-ea"/>
                          <a:cs typeface="+mn-cs"/>
                        </a:rPr>
                        <a:t>20</a:t>
                      </a: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algn="ctr" defTabSz="914400" rtl="0" eaLnBrk="1" latinLnBrk="0" hangingPunct="1">
                        <a:lnSpc>
                          <a:spcPct val="120000"/>
                        </a:lnSpc>
                        <a:spcBef>
                          <a:spcPts val="0"/>
                        </a:spcBef>
                        <a:spcAft>
                          <a:spcPts val="0"/>
                        </a:spcAft>
                      </a:pPr>
                      <a:r>
                        <a:rPr lang="en-US" sz="1800" b="1" kern="1200">
                          <a:solidFill>
                            <a:schemeClr val="tx1"/>
                          </a:solidFill>
                          <a:effectLst/>
                          <a:latin typeface="+mn-lt"/>
                          <a:ea typeface="+mn-ea"/>
                          <a:cs typeface="+mn-cs"/>
                        </a:rPr>
                        <a:t>15</a:t>
                      </a: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algn="ctr" defTabSz="914400" rtl="0" eaLnBrk="1" latinLnBrk="0" hangingPunct="1">
                        <a:lnSpc>
                          <a:spcPct val="120000"/>
                        </a:lnSpc>
                        <a:spcBef>
                          <a:spcPts val="0"/>
                        </a:spcBef>
                        <a:spcAft>
                          <a:spcPts val="0"/>
                        </a:spcAft>
                      </a:pPr>
                      <a:r>
                        <a:rPr lang="en-US" sz="1800" b="1" kern="1200" dirty="0">
                          <a:solidFill>
                            <a:schemeClr val="tx1"/>
                          </a:solidFill>
                          <a:effectLst/>
                          <a:latin typeface="+mn-lt"/>
                          <a:ea typeface="+mn-ea"/>
                          <a:cs typeface="+mn-cs"/>
                        </a:rPr>
                        <a:t>6</a:t>
                      </a: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algn="ctr" defTabSz="914400" rtl="0" eaLnBrk="1" latinLnBrk="0" hangingPunct="1">
                        <a:lnSpc>
                          <a:spcPct val="120000"/>
                        </a:lnSpc>
                        <a:spcBef>
                          <a:spcPts val="0"/>
                        </a:spcBef>
                        <a:spcAft>
                          <a:spcPts val="0"/>
                        </a:spcAft>
                      </a:pPr>
                      <a:r>
                        <a:rPr lang="en-US" sz="1800" b="1" kern="1200" dirty="0">
                          <a:solidFill>
                            <a:schemeClr val="tx1"/>
                          </a:solidFill>
                          <a:effectLst/>
                          <a:latin typeface="+mn-lt"/>
                          <a:ea typeface="+mn-ea"/>
                          <a:cs typeface="+mn-cs"/>
                        </a:rPr>
                        <a:t>1</a:t>
                      </a: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r h="299294">
                <a:tc>
                  <a:txBody>
                    <a:bodyPr/>
                    <a:lstStyle/>
                    <a:p>
                      <a:pPr marL="0" marR="0">
                        <a:lnSpc>
                          <a:spcPts val="1200"/>
                        </a:lnSpc>
                        <a:spcBef>
                          <a:spcPts val="0"/>
                        </a:spcBef>
                        <a:spcAft>
                          <a:spcPts val="0"/>
                        </a:spcAft>
                      </a:pPr>
                      <a:r>
                        <a:rPr lang="en-US" sz="1300" dirty="0">
                          <a:solidFill>
                            <a:schemeClr val="tx1"/>
                          </a:solidFill>
                          <a:effectLst/>
                        </a:rPr>
                        <a:t>..</a:t>
                      </a:r>
                      <a:endParaRPr lang="en-US" sz="13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a:lnSpc>
                          <a:spcPts val="1200"/>
                        </a:lnSpc>
                        <a:spcBef>
                          <a:spcPts val="0"/>
                        </a:spcBef>
                        <a:spcAft>
                          <a:spcPts val="0"/>
                        </a:spcAft>
                      </a:pPr>
                      <a:r>
                        <a:rPr lang="en-US" sz="1300">
                          <a:effectLst/>
                        </a:rPr>
                        <a:t> </a:t>
                      </a:r>
                      <a:endParaRPr lang="en-US" sz="13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a:lnSpc>
                          <a:spcPts val="1200"/>
                        </a:lnSpc>
                        <a:spcBef>
                          <a:spcPts val="0"/>
                        </a:spcBef>
                        <a:spcAft>
                          <a:spcPts val="0"/>
                        </a:spcAft>
                      </a:pPr>
                      <a:r>
                        <a:rPr lang="en-US" sz="1300">
                          <a:effectLst/>
                        </a:rPr>
                        <a:t> </a:t>
                      </a:r>
                      <a:endParaRPr lang="en-US" sz="13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a:lnSpc>
                          <a:spcPts val="1200"/>
                        </a:lnSpc>
                        <a:spcBef>
                          <a:spcPts val="0"/>
                        </a:spcBef>
                        <a:spcAft>
                          <a:spcPts val="0"/>
                        </a:spcAft>
                      </a:pPr>
                      <a:r>
                        <a:rPr lang="en-US" sz="1300">
                          <a:effectLst/>
                        </a:rPr>
                        <a:t> </a:t>
                      </a:r>
                      <a:endParaRPr lang="en-US" sz="13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a:lnSpc>
                          <a:spcPts val="1200"/>
                        </a:lnSpc>
                        <a:spcBef>
                          <a:spcPts val="0"/>
                        </a:spcBef>
                        <a:spcAft>
                          <a:spcPts val="0"/>
                        </a:spcAft>
                      </a:pPr>
                      <a:r>
                        <a:rPr lang="en-US" sz="1300">
                          <a:effectLst/>
                        </a:rPr>
                        <a:t> </a:t>
                      </a:r>
                      <a:endParaRPr lang="en-US" sz="13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a:lnSpc>
                          <a:spcPts val="1200"/>
                        </a:lnSpc>
                        <a:spcBef>
                          <a:spcPts val="0"/>
                        </a:spcBef>
                        <a:spcAft>
                          <a:spcPts val="0"/>
                        </a:spcAft>
                      </a:pPr>
                      <a:r>
                        <a:rPr lang="en-US" sz="1300">
                          <a:effectLst/>
                        </a:rPr>
                        <a:t> </a:t>
                      </a:r>
                      <a:endParaRPr lang="en-US" sz="13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a:lnSpc>
                          <a:spcPts val="1200"/>
                        </a:lnSpc>
                        <a:spcBef>
                          <a:spcPts val="0"/>
                        </a:spcBef>
                        <a:spcAft>
                          <a:spcPts val="0"/>
                        </a:spcAft>
                      </a:pPr>
                      <a:r>
                        <a:rPr lang="en-US" sz="1300">
                          <a:effectLst/>
                        </a:rPr>
                        <a:t> </a:t>
                      </a:r>
                      <a:endParaRPr lang="en-US" sz="13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a:lnSpc>
                          <a:spcPts val="1200"/>
                        </a:lnSpc>
                        <a:spcBef>
                          <a:spcPts val="0"/>
                        </a:spcBef>
                        <a:spcAft>
                          <a:spcPts val="0"/>
                        </a:spcAft>
                      </a:pPr>
                      <a:r>
                        <a:rPr lang="en-US" sz="1300" dirty="0">
                          <a:effectLst/>
                        </a:rPr>
                        <a:t> </a:t>
                      </a:r>
                      <a:endParaRPr lang="en-US" sz="13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
        <p:nvSpPr>
          <p:cNvPr id="4" name="TextBox 3"/>
          <p:cNvSpPr txBox="1"/>
          <p:nvPr/>
        </p:nvSpPr>
        <p:spPr>
          <a:xfrm>
            <a:off x="6096000" y="1773577"/>
            <a:ext cx="2514600" cy="646331"/>
          </a:xfrm>
          <a:prstGeom prst="rect">
            <a:avLst/>
          </a:prstGeom>
          <a:noFill/>
        </p:spPr>
        <p:txBody>
          <a:bodyPr wrap="square" rtlCol="0">
            <a:spAutoFit/>
          </a:bodyPr>
          <a:lstStyle/>
          <a:p>
            <a:r>
              <a:rPr lang="en-US" dirty="0" err="1" smtClean="0"/>
              <a:t>Số</a:t>
            </a:r>
            <a:r>
              <a:rPr lang="en-US" dirty="0" smtClean="0"/>
              <a:t> </a:t>
            </a:r>
            <a:r>
              <a:rPr lang="en-US" dirty="0" err="1" smtClean="0"/>
              <a:t>đĩa</a:t>
            </a:r>
            <a:r>
              <a:rPr lang="en-US" dirty="0" smtClean="0"/>
              <a:t> </a:t>
            </a:r>
            <a:r>
              <a:rPr lang="en-US" dirty="0" err="1" smtClean="0"/>
              <a:t>là</a:t>
            </a:r>
            <a:r>
              <a:rPr lang="en-US" dirty="0" smtClean="0"/>
              <a:t> </a:t>
            </a:r>
            <a:r>
              <a:rPr lang="en-US" dirty="0" err="1" smtClean="0"/>
              <a:t>số</a:t>
            </a:r>
            <a:r>
              <a:rPr lang="en-US" dirty="0" smtClean="0"/>
              <a:t> tam </a:t>
            </a:r>
            <a:r>
              <a:rPr lang="en-US" dirty="0" err="1" smtClean="0"/>
              <a:t>giác</a:t>
            </a:r>
            <a:r>
              <a:rPr lang="en-US" dirty="0" smtClean="0"/>
              <a:t> </a:t>
            </a:r>
            <a:r>
              <a:rPr lang="en-US" dirty="0" err="1" smtClean="0"/>
              <a:t>sẽ</a:t>
            </a:r>
            <a:r>
              <a:rPr lang="en-US" dirty="0" smtClean="0"/>
              <a:t> </a:t>
            </a:r>
            <a:r>
              <a:rPr lang="en-US" dirty="0" err="1" smtClean="0"/>
              <a:t>gồm</a:t>
            </a:r>
            <a:r>
              <a:rPr lang="en-US" dirty="0" smtClean="0"/>
              <a:t>: </a:t>
            </a:r>
            <a:r>
              <a:rPr lang="en-US" b="1" dirty="0" smtClean="0"/>
              <a:t>3, 6, 10, 15</a:t>
            </a:r>
            <a:r>
              <a:rPr lang="en-US" dirty="0" smtClean="0"/>
              <a:t>,…</a:t>
            </a:r>
            <a:endParaRPr lang="en-US" dirty="0"/>
          </a:p>
        </p:txBody>
      </p:sp>
      <p:sp>
        <p:nvSpPr>
          <p:cNvPr id="38" name="TextBox 37"/>
          <p:cNvSpPr txBox="1"/>
          <p:nvPr/>
        </p:nvSpPr>
        <p:spPr>
          <a:xfrm>
            <a:off x="6096000" y="3282775"/>
            <a:ext cx="2514600" cy="923330"/>
          </a:xfrm>
          <a:prstGeom prst="rect">
            <a:avLst/>
          </a:prstGeom>
          <a:noFill/>
        </p:spPr>
        <p:txBody>
          <a:bodyPr wrap="square" rtlCol="0">
            <a:spAutoFit/>
          </a:bodyPr>
          <a:lstStyle/>
          <a:p>
            <a:r>
              <a:rPr lang="en-US" dirty="0" err="1" smtClean="0"/>
              <a:t>Số</a:t>
            </a:r>
            <a:r>
              <a:rPr lang="en-US" dirty="0" smtClean="0"/>
              <a:t> </a:t>
            </a:r>
            <a:r>
              <a:rPr lang="en-US" dirty="0" err="1" smtClean="0"/>
              <a:t>đĩa</a:t>
            </a:r>
            <a:r>
              <a:rPr lang="en-US" dirty="0" smtClean="0"/>
              <a:t> </a:t>
            </a:r>
            <a:r>
              <a:rPr lang="en-US" dirty="0" err="1" smtClean="0"/>
              <a:t>không</a:t>
            </a:r>
            <a:r>
              <a:rPr lang="en-US" dirty="0" smtClean="0"/>
              <a:t> </a:t>
            </a:r>
            <a:r>
              <a:rPr lang="en-US" dirty="0" err="1" smtClean="0"/>
              <a:t>là</a:t>
            </a:r>
            <a:r>
              <a:rPr lang="en-US" dirty="0" smtClean="0"/>
              <a:t> </a:t>
            </a:r>
            <a:r>
              <a:rPr lang="en-US" dirty="0" err="1" smtClean="0"/>
              <a:t>số</a:t>
            </a:r>
            <a:r>
              <a:rPr lang="en-US" dirty="0" smtClean="0"/>
              <a:t> tam </a:t>
            </a:r>
            <a:r>
              <a:rPr lang="en-US" dirty="0" err="1" smtClean="0"/>
              <a:t>giác</a:t>
            </a:r>
            <a:r>
              <a:rPr lang="en-US" dirty="0" smtClean="0"/>
              <a:t> </a:t>
            </a:r>
            <a:r>
              <a:rPr lang="en-US" dirty="0" err="1" smtClean="0"/>
              <a:t>sẽ</a:t>
            </a:r>
            <a:r>
              <a:rPr lang="en-US" dirty="0" smtClean="0"/>
              <a:t> </a:t>
            </a:r>
            <a:r>
              <a:rPr lang="en-US" dirty="0" err="1" smtClean="0"/>
              <a:t>gồm</a:t>
            </a:r>
            <a:r>
              <a:rPr lang="en-US" dirty="0" smtClean="0"/>
              <a:t>: </a:t>
            </a:r>
            <a:r>
              <a:rPr lang="en-US" b="1" dirty="0" smtClean="0"/>
              <a:t>4, 5, 7, 8, </a:t>
            </a:r>
            <a:r>
              <a:rPr lang="en-US" b="1" dirty="0"/>
              <a:t>9</a:t>
            </a:r>
            <a:r>
              <a:rPr lang="en-US" dirty="0" smtClean="0"/>
              <a:t>, …</a:t>
            </a:r>
            <a:endParaRPr lang="en-US" dirty="0"/>
          </a:p>
        </p:txBody>
      </p:sp>
      <p:grpSp>
        <p:nvGrpSpPr>
          <p:cNvPr id="39" name="Group 19"/>
          <p:cNvGrpSpPr>
            <a:grpSpLocks/>
          </p:cNvGrpSpPr>
          <p:nvPr/>
        </p:nvGrpSpPr>
        <p:grpSpPr bwMode="auto">
          <a:xfrm>
            <a:off x="5661818" y="1883787"/>
            <a:ext cx="360362" cy="360362"/>
            <a:chOff x="3470" y="1706"/>
            <a:chExt cx="227" cy="227"/>
          </a:xfrm>
        </p:grpSpPr>
        <p:sp>
          <p:nvSpPr>
            <p:cNvPr id="40" name="Oval 20"/>
            <p:cNvSpPr>
              <a:spLocks noChangeArrowheads="1"/>
            </p:cNvSpPr>
            <p:nvPr/>
          </p:nvSpPr>
          <p:spPr bwMode="gray">
            <a:xfrm>
              <a:off x="3470" y="1706"/>
              <a:ext cx="227" cy="227"/>
            </a:xfrm>
            <a:prstGeom prst="ellipse">
              <a:avLst/>
            </a:prstGeom>
            <a:gradFill rotWithShape="1">
              <a:gsLst>
                <a:gs pos="0">
                  <a:srgbClr val="FF7F00">
                    <a:gamma/>
                    <a:tint val="33725"/>
                    <a:invGamma/>
                  </a:srgbClr>
                </a:gs>
                <a:gs pos="100000">
                  <a:srgbClr val="FF7F00"/>
                </a:gs>
              </a:gsLst>
              <a:path path="shape">
                <a:fillToRect l="50000" t="50000" r="50000" b="50000"/>
              </a:path>
            </a:gradFill>
            <a:ln w="9525" algn="ctr">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endParaRPr>
            </a:p>
          </p:txBody>
        </p:sp>
        <p:sp>
          <p:nvSpPr>
            <p:cNvPr id="41" name="Oval 21"/>
            <p:cNvSpPr>
              <a:spLocks noChangeArrowheads="1"/>
            </p:cNvSpPr>
            <p:nvPr/>
          </p:nvSpPr>
          <p:spPr bwMode="gray">
            <a:xfrm>
              <a:off x="3480" y="1725"/>
              <a:ext cx="141" cy="142"/>
            </a:xfrm>
            <a:prstGeom prst="ellipse">
              <a:avLst/>
            </a:prstGeom>
            <a:gradFill rotWithShape="1">
              <a:gsLst>
                <a:gs pos="0">
                  <a:srgbClr val="FF7F00">
                    <a:gamma/>
                    <a:tint val="33725"/>
                    <a:invGamma/>
                  </a:srgbClr>
                </a:gs>
                <a:gs pos="100000">
                  <a:srgbClr val="FF7F00">
                    <a:alpha val="0"/>
                  </a:srgbClr>
                </a:gs>
              </a:gsLst>
              <a:path path="shape">
                <a:fillToRect l="50000" t="50000" r="50000" b="50000"/>
              </a:path>
            </a:gradFill>
            <a:ln w="9525" algn="ctr">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endParaRPr>
            </a:p>
          </p:txBody>
        </p:sp>
      </p:grpSp>
      <p:grpSp>
        <p:nvGrpSpPr>
          <p:cNvPr id="45" name="Group 19"/>
          <p:cNvGrpSpPr>
            <a:grpSpLocks/>
          </p:cNvGrpSpPr>
          <p:nvPr/>
        </p:nvGrpSpPr>
        <p:grpSpPr bwMode="auto">
          <a:xfrm>
            <a:off x="5661818" y="3346723"/>
            <a:ext cx="360362" cy="360362"/>
            <a:chOff x="3470" y="1706"/>
            <a:chExt cx="227" cy="227"/>
          </a:xfrm>
        </p:grpSpPr>
        <p:sp>
          <p:nvSpPr>
            <p:cNvPr id="46" name="Oval 20"/>
            <p:cNvSpPr>
              <a:spLocks noChangeArrowheads="1"/>
            </p:cNvSpPr>
            <p:nvPr/>
          </p:nvSpPr>
          <p:spPr bwMode="gray">
            <a:xfrm>
              <a:off x="3470" y="1706"/>
              <a:ext cx="227" cy="227"/>
            </a:xfrm>
            <a:prstGeom prst="ellipse">
              <a:avLst/>
            </a:prstGeom>
            <a:gradFill rotWithShape="1">
              <a:gsLst>
                <a:gs pos="0">
                  <a:srgbClr val="FF7F00">
                    <a:gamma/>
                    <a:tint val="33725"/>
                    <a:invGamma/>
                  </a:srgbClr>
                </a:gs>
                <a:gs pos="100000">
                  <a:srgbClr val="FF7F00"/>
                </a:gs>
              </a:gsLst>
              <a:path path="shape">
                <a:fillToRect l="50000" t="50000" r="50000" b="50000"/>
              </a:path>
            </a:gradFill>
            <a:ln w="9525" algn="ctr">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endParaRPr>
            </a:p>
          </p:txBody>
        </p:sp>
        <p:sp>
          <p:nvSpPr>
            <p:cNvPr id="47" name="Oval 21"/>
            <p:cNvSpPr>
              <a:spLocks noChangeArrowheads="1"/>
            </p:cNvSpPr>
            <p:nvPr/>
          </p:nvSpPr>
          <p:spPr bwMode="gray">
            <a:xfrm>
              <a:off x="3480" y="1725"/>
              <a:ext cx="141" cy="142"/>
            </a:xfrm>
            <a:prstGeom prst="ellipse">
              <a:avLst/>
            </a:prstGeom>
            <a:gradFill rotWithShape="1">
              <a:gsLst>
                <a:gs pos="0">
                  <a:srgbClr val="FF7F00">
                    <a:gamma/>
                    <a:tint val="33725"/>
                    <a:invGamma/>
                  </a:srgbClr>
                </a:gs>
                <a:gs pos="100000">
                  <a:srgbClr val="FF7F00">
                    <a:alpha val="0"/>
                  </a:srgbClr>
                </a:gs>
              </a:gsLst>
              <a:path path="shape">
                <a:fillToRect l="50000" t="50000" r="50000" b="50000"/>
              </a:path>
            </a:gradFill>
            <a:ln w="9525" algn="ctr">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endParaRPr>
            </a:p>
          </p:txBody>
        </p:sp>
      </p:grpSp>
      <p:sp>
        <p:nvSpPr>
          <p:cNvPr id="48" name="AutoShape 7"/>
          <p:cNvSpPr>
            <a:spLocks noChangeArrowheads="1"/>
          </p:cNvSpPr>
          <p:nvPr/>
        </p:nvSpPr>
        <p:spPr bwMode="gray">
          <a:xfrm>
            <a:off x="3640137" y="3526904"/>
            <a:ext cx="1828800" cy="892696"/>
          </a:xfrm>
          <a:prstGeom prst="rightArrow">
            <a:avLst>
              <a:gd name="adj1" fmla="val 35167"/>
              <a:gd name="adj2" fmla="val 111029"/>
            </a:avLst>
          </a:prstGeom>
          <a:solidFill>
            <a:srgbClr val="C00000"/>
          </a:solidFill>
          <a:ln w="0" algn="ctr">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endParaRPr>
          </a:p>
        </p:txBody>
      </p:sp>
      <p:sp>
        <p:nvSpPr>
          <p:cNvPr id="49" name="TextBox 48"/>
          <p:cNvSpPr txBox="1"/>
          <p:nvPr/>
        </p:nvSpPr>
        <p:spPr>
          <a:xfrm>
            <a:off x="6400800" y="2551670"/>
            <a:ext cx="2514600" cy="646331"/>
          </a:xfrm>
          <a:prstGeom prst="rect">
            <a:avLst/>
          </a:prstGeom>
          <a:noFill/>
        </p:spPr>
        <p:txBody>
          <a:bodyPr wrap="square" rtlCol="0">
            <a:spAutoFit/>
          </a:bodyPr>
          <a:lstStyle/>
          <a:p>
            <a:r>
              <a:rPr lang="en-US" dirty="0" err="1" smtClean="0"/>
              <a:t>Hệ</a:t>
            </a:r>
            <a:r>
              <a:rPr lang="en-US" dirty="0" smtClean="0"/>
              <a:t> </a:t>
            </a:r>
            <a:r>
              <a:rPr lang="en-US" dirty="0" err="1" smtClean="0"/>
              <a:t>số</a:t>
            </a:r>
            <a:r>
              <a:rPr lang="en-US" dirty="0" smtClean="0"/>
              <a:t> chia </a:t>
            </a:r>
            <a:r>
              <a:rPr lang="en-US" dirty="0" err="1" smtClean="0"/>
              <a:t>tối</a:t>
            </a:r>
            <a:r>
              <a:rPr lang="en-US" dirty="0" smtClean="0"/>
              <a:t> </a:t>
            </a:r>
            <a:r>
              <a:rPr lang="en-US" dirty="0" err="1" smtClean="0"/>
              <a:t>ưu</a:t>
            </a:r>
            <a:r>
              <a:rPr lang="en-US" dirty="0" smtClean="0"/>
              <a:t>:  </a:t>
            </a:r>
            <a:r>
              <a:rPr lang="en-US" dirty="0" err="1" smtClean="0"/>
              <a:t>số</a:t>
            </a:r>
            <a:r>
              <a:rPr lang="en-US" dirty="0" smtClean="0"/>
              <a:t> </a:t>
            </a:r>
            <a:r>
              <a:rPr lang="en-US" dirty="0" err="1" smtClean="0"/>
              <a:t>đĩa</a:t>
            </a:r>
            <a:r>
              <a:rPr lang="en-US" dirty="0" smtClean="0"/>
              <a:t> – (</a:t>
            </a:r>
            <a:r>
              <a:rPr lang="en-US" dirty="0" err="1" smtClean="0"/>
              <a:t>số</a:t>
            </a:r>
            <a:r>
              <a:rPr lang="en-US" dirty="0" smtClean="0"/>
              <a:t> x – 1)</a:t>
            </a:r>
            <a:endParaRPr lang="en-US" dirty="0"/>
          </a:p>
        </p:txBody>
      </p:sp>
      <p:sp>
        <p:nvSpPr>
          <p:cNvPr id="50" name="TextBox 49"/>
          <p:cNvSpPr txBox="1"/>
          <p:nvPr/>
        </p:nvSpPr>
        <p:spPr>
          <a:xfrm>
            <a:off x="6400800" y="4265479"/>
            <a:ext cx="2514600" cy="646331"/>
          </a:xfrm>
          <a:prstGeom prst="rect">
            <a:avLst/>
          </a:prstGeom>
          <a:noFill/>
        </p:spPr>
        <p:txBody>
          <a:bodyPr wrap="square" rtlCol="0">
            <a:spAutoFit/>
          </a:bodyPr>
          <a:lstStyle/>
          <a:p>
            <a:r>
              <a:rPr lang="en-US" dirty="0" err="1" smtClean="0"/>
              <a:t>Hệ</a:t>
            </a:r>
            <a:r>
              <a:rPr lang="en-US" dirty="0" smtClean="0"/>
              <a:t> </a:t>
            </a:r>
            <a:r>
              <a:rPr lang="en-US" dirty="0" err="1" smtClean="0"/>
              <a:t>số</a:t>
            </a:r>
            <a:r>
              <a:rPr lang="en-US" dirty="0" smtClean="0"/>
              <a:t> chia </a:t>
            </a:r>
            <a:r>
              <a:rPr lang="en-US" dirty="0" err="1" smtClean="0"/>
              <a:t>tối</a:t>
            </a:r>
            <a:r>
              <a:rPr lang="en-US" dirty="0" smtClean="0"/>
              <a:t> </a:t>
            </a:r>
            <a:r>
              <a:rPr lang="en-US" dirty="0" err="1" smtClean="0"/>
              <a:t>ưu</a:t>
            </a:r>
            <a:r>
              <a:rPr lang="en-US" dirty="0" smtClean="0"/>
              <a:t>:  </a:t>
            </a:r>
            <a:r>
              <a:rPr lang="en-US" dirty="0" err="1" smtClean="0"/>
              <a:t>số</a:t>
            </a:r>
            <a:r>
              <a:rPr lang="en-US" dirty="0" smtClean="0"/>
              <a:t> </a:t>
            </a:r>
            <a:r>
              <a:rPr lang="en-US" dirty="0" err="1" smtClean="0"/>
              <a:t>đĩa</a:t>
            </a:r>
            <a:r>
              <a:rPr lang="en-US" dirty="0" smtClean="0"/>
              <a:t> – (</a:t>
            </a:r>
            <a:r>
              <a:rPr lang="en-US" dirty="0" err="1" smtClean="0"/>
              <a:t>số</a:t>
            </a:r>
            <a:r>
              <a:rPr lang="en-US" dirty="0" smtClean="0"/>
              <a:t> x – 2)</a:t>
            </a:r>
            <a:endParaRPr lang="en-US" dirty="0"/>
          </a:p>
        </p:txBody>
      </p:sp>
    </p:spTree>
    <p:extLst>
      <p:ext uri="{BB962C8B-B14F-4D97-AF65-F5344CB8AC3E}">
        <p14:creationId xmlns:p14="http://schemas.microsoft.com/office/powerpoint/2010/main" val="98547833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barn(inVertical)">
                                      <p:cBhvr>
                                        <p:cTn id="12" dur="500"/>
                                        <p:tgtEl>
                                          <p:spTgt spid="39"/>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barn(inVertical)">
                                      <p:cBhvr>
                                        <p:cTn id="20" dur="500"/>
                                        <p:tgtEl>
                                          <p:spTgt spid="38"/>
                                        </p:tgtEl>
                                      </p:cBhvr>
                                    </p:animEffect>
                                  </p:childTnLst>
                                </p:cTn>
                              </p:par>
                              <p:par>
                                <p:cTn id="21" presetID="16" presetClass="entr" presetSubtype="21"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barn(inVertical)">
                                      <p:cBhvr>
                                        <p:cTn id="23" dur="500"/>
                                        <p:tgtEl>
                                          <p:spTgt spid="4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fade">
                                      <p:cBhvr>
                                        <p:cTn id="3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8" grpId="0"/>
      <p:bldP spid="48" grpId="0" animBg="1"/>
      <p:bldP spid="49" grpId="0"/>
      <p:bldP spid="5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altLang="en-US" smtClean="0"/>
              <a:t>Thiết kế chức năng trợ giúp 4 cọc</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752600"/>
            <a:ext cx="7848600" cy="2191068"/>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9685" y="2838052"/>
            <a:ext cx="1352550" cy="20108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3960" y="3062446"/>
            <a:ext cx="1524000" cy="201088"/>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4460" y="2621278"/>
            <a:ext cx="1143000" cy="201088"/>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1160" y="1967548"/>
            <a:ext cx="609600" cy="201088"/>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5435" y="2185592"/>
            <a:ext cx="781050" cy="201088"/>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9235" y="2404070"/>
            <a:ext cx="933450" cy="201088"/>
          </a:xfrm>
          <a:prstGeom prst="rect">
            <a:avLst/>
          </a:prstGeom>
        </p:spPr>
      </p:pic>
      <p:sp>
        <p:nvSpPr>
          <p:cNvPr id="19" name="Rectangle 3"/>
          <p:cNvSpPr>
            <a:spLocks noChangeArrowheads="1"/>
          </p:cNvSpPr>
          <p:nvPr/>
        </p:nvSpPr>
        <p:spPr bwMode="ltGray">
          <a:xfrm>
            <a:off x="0" y="3982973"/>
            <a:ext cx="9144000" cy="642572"/>
          </a:xfrm>
          <a:prstGeom prst="rect">
            <a:avLst/>
          </a:prstGeom>
          <a:solidFill>
            <a:srgbClr val="B3DC27"/>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dirty="0" smtClean="0">
              <a:ln>
                <a:noFill/>
              </a:ln>
              <a:solidFill>
                <a:srgbClr val="000000"/>
              </a:solidFill>
              <a:effectLst/>
              <a:uLnTx/>
              <a:uFillTx/>
              <a:latin typeface="Arial" panose="020B0604020202020204" pitchFamily="34" charset="0"/>
            </a:endParaRPr>
          </a:p>
        </p:txBody>
      </p:sp>
      <p:sp>
        <p:nvSpPr>
          <p:cNvPr id="20" name="TextBox 19"/>
          <p:cNvSpPr txBox="1"/>
          <p:nvPr/>
        </p:nvSpPr>
        <p:spPr>
          <a:xfrm>
            <a:off x="2270761" y="4121561"/>
            <a:ext cx="6559504" cy="400110"/>
          </a:xfrm>
          <a:prstGeom prst="rect">
            <a:avLst/>
          </a:prstGeom>
          <a:noFill/>
        </p:spPr>
        <p:txBody>
          <a:bodyPr wrap="square" rtlCol="0">
            <a:spAutoFit/>
          </a:bodyPr>
          <a:lstStyle/>
          <a:p>
            <a:r>
              <a:rPr lang="en-US" sz="2000" b="1" dirty="0" err="1" smtClean="0"/>
              <a:t>Xác</a:t>
            </a:r>
            <a:r>
              <a:rPr lang="en-US" sz="2000" b="1" dirty="0" smtClean="0"/>
              <a:t> </a:t>
            </a:r>
            <a:r>
              <a:rPr lang="en-US" sz="2000" b="1" dirty="0" err="1" smtClean="0"/>
              <a:t>định</a:t>
            </a:r>
            <a:r>
              <a:rPr lang="en-US" sz="2000" b="1" dirty="0" smtClean="0"/>
              <a:t> </a:t>
            </a:r>
            <a:r>
              <a:rPr lang="en-US" sz="2000" b="1" dirty="0" err="1" smtClean="0"/>
              <a:t>số</a:t>
            </a:r>
            <a:r>
              <a:rPr lang="en-US" sz="2000" b="1" dirty="0" smtClean="0"/>
              <a:t> chia </a:t>
            </a:r>
            <a:r>
              <a:rPr lang="en-US" sz="2000" b="1" dirty="0" err="1" smtClean="0"/>
              <a:t>tối</a:t>
            </a:r>
            <a:r>
              <a:rPr lang="en-US" sz="2000" b="1" dirty="0" smtClean="0"/>
              <a:t> </a:t>
            </a:r>
            <a:r>
              <a:rPr lang="en-US" sz="2000" b="1" dirty="0" err="1" smtClean="0"/>
              <a:t>ưu</a:t>
            </a:r>
            <a:r>
              <a:rPr lang="en-US" sz="2000" b="1" dirty="0" smtClean="0"/>
              <a:t> (L) = 3</a:t>
            </a:r>
            <a:endParaRPr lang="en-US" sz="2000" b="1" dirty="0"/>
          </a:p>
        </p:txBody>
      </p:sp>
      <p:grpSp>
        <p:nvGrpSpPr>
          <p:cNvPr id="21" name="Group 4"/>
          <p:cNvGrpSpPr>
            <a:grpSpLocks/>
          </p:cNvGrpSpPr>
          <p:nvPr/>
        </p:nvGrpSpPr>
        <p:grpSpPr bwMode="auto">
          <a:xfrm>
            <a:off x="0" y="3982973"/>
            <a:ext cx="1985026" cy="642572"/>
            <a:chOff x="404" y="1980"/>
            <a:chExt cx="1294" cy="298"/>
          </a:xfrm>
        </p:grpSpPr>
        <p:sp>
          <p:nvSpPr>
            <p:cNvPr id="22" name="Rectangle 5"/>
            <p:cNvSpPr>
              <a:spLocks noChangeArrowheads="1"/>
            </p:cNvSpPr>
            <p:nvPr/>
          </p:nvSpPr>
          <p:spPr bwMode="invGray">
            <a:xfrm>
              <a:off x="404" y="1980"/>
              <a:ext cx="1205" cy="298"/>
            </a:xfrm>
            <a:prstGeom prst="rect">
              <a:avLst/>
            </a:prstGeom>
            <a:solidFill>
              <a:srgbClr val="6FB9D7"/>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3" name="AutoShape 6"/>
            <p:cNvSpPr>
              <a:spLocks noChangeArrowheads="1"/>
            </p:cNvSpPr>
            <p:nvPr/>
          </p:nvSpPr>
          <p:spPr bwMode="invGray">
            <a:xfrm rot="5400000">
              <a:off x="1568" y="2072"/>
              <a:ext cx="139" cy="120"/>
            </a:xfrm>
            <a:prstGeom prst="triangle">
              <a:avLst>
                <a:gd name="adj" fmla="val 50000"/>
              </a:avLst>
            </a:prstGeom>
            <a:solidFill>
              <a:srgbClr val="6FB9D7"/>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smtClean="0">
                <a:ln>
                  <a:noFill/>
                </a:ln>
                <a:solidFill>
                  <a:srgbClr val="000000"/>
                </a:solidFill>
                <a:effectLst/>
                <a:uLnTx/>
                <a:uFillTx/>
                <a:latin typeface="Arial" panose="020B0604020202020204" pitchFamily="34" charset="0"/>
              </a:endParaRPr>
            </a:p>
          </p:txBody>
        </p:sp>
      </p:grpSp>
      <p:sp>
        <p:nvSpPr>
          <p:cNvPr id="24" name="TextBox 23"/>
          <p:cNvSpPr txBox="1"/>
          <p:nvPr/>
        </p:nvSpPr>
        <p:spPr>
          <a:xfrm>
            <a:off x="354044" y="4130705"/>
            <a:ext cx="1079142" cy="369332"/>
          </a:xfrm>
          <a:prstGeom prst="rect">
            <a:avLst/>
          </a:prstGeom>
          <a:noFill/>
        </p:spPr>
        <p:txBody>
          <a:bodyPr wrap="none" rtlCol="0">
            <a:spAutoFit/>
          </a:bodyPr>
          <a:lstStyle/>
          <a:p>
            <a:r>
              <a:rPr lang="en-US" b="1" dirty="0" err="1"/>
              <a:t>Bước</a:t>
            </a:r>
            <a:r>
              <a:rPr lang="en-US" b="1" dirty="0"/>
              <a:t> </a:t>
            </a:r>
            <a:r>
              <a:rPr lang="en-US" b="1" dirty="0" smtClean="0"/>
              <a:t>1:</a:t>
            </a:r>
            <a:endParaRPr lang="en-US" dirty="0"/>
          </a:p>
        </p:txBody>
      </p:sp>
      <p:sp>
        <p:nvSpPr>
          <p:cNvPr id="3" name="TextBox 2"/>
          <p:cNvSpPr txBox="1"/>
          <p:nvPr/>
        </p:nvSpPr>
        <p:spPr>
          <a:xfrm flipH="1">
            <a:off x="248297" y="2319948"/>
            <a:ext cx="894703" cy="369332"/>
          </a:xfrm>
          <a:prstGeom prst="rect">
            <a:avLst/>
          </a:prstGeom>
          <a:noFill/>
        </p:spPr>
        <p:txBody>
          <a:bodyPr wrap="square" rtlCol="0">
            <a:spAutoFit/>
          </a:bodyPr>
          <a:lstStyle/>
          <a:p>
            <a:r>
              <a:rPr lang="en-US" dirty="0" smtClean="0"/>
              <a:t>6 </a:t>
            </a:r>
            <a:r>
              <a:rPr lang="en-US" dirty="0" err="1" smtClean="0"/>
              <a:t>đĩa</a:t>
            </a:r>
            <a:endParaRPr lang="en-US" dirty="0"/>
          </a:p>
        </p:txBody>
      </p:sp>
      <p:sp>
        <p:nvSpPr>
          <p:cNvPr id="25" name="Rounded Rectangle 24"/>
          <p:cNvSpPr/>
          <p:nvPr/>
        </p:nvSpPr>
        <p:spPr>
          <a:xfrm>
            <a:off x="914400" y="1911069"/>
            <a:ext cx="2209800" cy="679450"/>
          </a:xfrm>
          <a:prstGeom prst="roundRect">
            <a:avLst/>
          </a:prstGeom>
          <a:noFill/>
          <a:ln w="38100">
            <a:solidFill>
              <a:srgbClr val="FF99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noFill/>
            </a:endParaRPr>
          </a:p>
        </p:txBody>
      </p:sp>
      <p:sp>
        <p:nvSpPr>
          <p:cNvPr id="26" name="Rectangle 3"/>
          <p:cNvSpPr>
            <a:spLocks noChangeArrowheads="1"/>
          </p:cNvSpPr>
          <p:nvPr/>
        </p:nvSpPr>
        <p:spPr bwMode="ltGray">
          <a:xfrm>
            <a:off x="0" y="4677930"/>
            <a:ext cx="9144000" cy="642572"/>
          </a:xfrm>
          <a:prstGeom prst="rect">
            <a:avLst/>
          </a:prstGeom>
          <a:solidFill>
            <a:srgbClr val="92D050"/>
          </a:solidFill>
          <a:ln>
            <a:noFill/>
          </a:ln>
          <a:effectLs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dirty="0" smtClean="0">
              <a:ln>
                <a:noFill/>
              </a:ln>
              <a:solidFill>
                <a:srgbClr val="000000"/>
              </a:solidFill>
              <a:effectLst/>
              <a:uLnTx/>
              <a:uFillTx/>
              <a:latin typeface="Arial" panose="020B0604020202020204" pitchFamily="34" charset="0"/>
            </a:endParaRPr>
          </a:p>
        </p:txBody>
      </p:sp>
      <p:sp>
        <p:nvSpPr>
          <p:cNvPr id="27" name="TextBox 26"/>
          <p:cNvSpPr txBox="1"/>
          <p:nvPr/>
        </p:nvSpPr>
        <p:spPr>
          <a:xfrm>
            <a:off x="2182151" y="4816518"/>
            <a:ext cx="6648114" cy="400110"/>
          </a:xfrm>
          <a:prstGeom prst="rect">
            <a:avLst/>
          </a:prstGeom>
          <a:noFill/>
        </p:spPr>
        <p:txBody>
          <a:bodyPr wrap="square" rtlCol="0">
            <a:spAutoFit/>
          </a:bodyPr>
          <a:lstStyle/>
          <a:p>
            <a:r>
              <a:rPr lang="en-US" altLang="en-US" sz="2000" b="1" dirty="0" err="1"/>
              <a:t>Chuyển</a:t>
            </a:r>
            <a:r>
              <a:rPr lang="en-US" altLang="en-US" sz="2000" b="1" dirty="0"/>
              <a:t> </a:t>
            </a:r>
            <a:r>
              <a:rPr lang="en-US" altLang="en-US" sz="2000" b="1" dirty="0" smtClean="0"/>
              <a:t>L </a:t>
            </a:r>
            <a:r>
              <a:rPr lang="en-US" altLang="en-US" sz="2000" b="1" dirty="0" err="1"/>
              <a:t>đĩa</a:t>
            </a:r>
            <a:r>
              <a:rPr lang="en-US" altLang="en-US" sz="2000" b="1" dirty="0"/>
              <a:t> </a:t>
            </a:r>
            <a:r>
              <a:rPr lang="en-US" altLang="en-US" sz="2000" b="1" dirty="0" err="1"/>
              <a:t>nhỏ</a:t>
            </a:r>
            <a:r>
              <a:rPr lang="en-US" altLang="en-US" sz="2000" b="1" dirty="0"/>
              <a:t> </a:t>
            </a:r>
            <a:r>
              <a:rPr lang="en-US" altLang="en-US" sz="2000" b="1" dirty="0" err="1"/>
              <a:t>nhất</a:t>
            </a:r>
            <a:r>
              <a:rPr lang="en-US" altLang="en-US" sz="2000" b="1" dirty="0"/>
              <a:t> (0</a:t>
            </a:r>
            <a:r>
              <a:rPr lang="en-US" altLang="en-US" sz="2000" b="1" dirty="0" smtClean="0"/>
              <a:t>≪L&lt;n</a:t>
            </a:r>
            <a:r>
              <a:rPr lang="en-US" altLang="en-US" sz="2000" b="1" dirty="0"/>
              <a:t>) </a:t>
            </a:r>
            <a:r>
              <a:rPr lang="en-US" altLang="en-US" sz="2000" b="1" dirty="0" err="1"/>
              <a:t>từ</a:t>
            </a:r>
            <a:r>
              <a:rPr lang="en-US" altLang="en-US" sz="2000" b="1" dirty="0"/>
              <a:t> </a:t>
            </a:r>
            <a:r>
              <a:rPr lang="en-US" altLang="en-US" sz="2000" b="1" dirty="0" err="1"/>
              <a:t>cọc</a:t>
            </a:r>
            <a:r>
              <a:rPr lang="en-US" altLang="en-US" sz="2000" b="1" dirty="0"/>
              <a:t> A sang </a:t>
            </a:r>
            <a:r>
              <a:rPr lang="en-US" altLang="en-US" sz="2000" b="1" dirty="0" err="1"/>
              <a:t>cọc</a:t>
            </a:r>
            <a:r>
              <a:rPr lang="en-US" altLang="en-US" sz="2000" b="1" dirty="0"/>
              <a:t> B</a:t>
            </a:r>
            <a:endParaRPr lang="en-US" sz="2000" b="1" dirty="0"/>
          </a:p>
        </p:txBody>
      </p:sp>
      <p:grpSp>
        <p:nvGrpSpPr>
          <p:cNvPr id="28" name="Group 4"/>
          <p:cNvGrpSpPr>
            <a:grpSpLocks/>
          </p:cNvGrpSpPr>
          <p:nvPr/>
        </p:nvGrpSpPr>
        <p:grpSpPr bwMode="auto">
          <a:xfrm>
            <a:off x="0" y="4677930"/>
            <a:ext cx="1985026" cy="642572"/>
            <a:chOff x="404" y="1980"/>
            <a:chExt cx="1294" cy="298"/>
          </a:xfrm>
        </p:grpSpPr>
        <p:sp>
          <p:nvSpPr>
            <p:cNvPr id="29" name="Rectangle 5"/>
            <p:cNvSpPr>
              <a:spLocks noChangeArrowheads="1"/>
            </p:cNvSpPr>
            <p:nvPr/>
          </p:nvSpPr>
          <p:spPr bwMode="invGray">
            <a:xfrm>
              <a:off x="404" y="1980"/>
              <a:ext cx="1205" cy="298"/>
            </a:xfrm>
            <a:prstGeom prst="rect">
              <a:avLst/>
            </a:prstGeom>
            <a:solidFill>
              <a:srgbClr val="6FB9D7"/>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30" name="AutoShape 6"/>
            <p:cNvSpPr>
              <a:spLocks noChangeArrowheads="1"/>
            </p:cNvSpPr>
            <p:nvPr/>
          </p:nvSpPr>
          <p:spPr bwMode="invGray">
            <a:xfrm rot="5400000">
              <a:off x="1568" y="2072"/>
              <a:ext cx="139" cy="120"/>
            </a:xfrm>
            <a:prstGeom prst="triangle">
              <a:avLst>
                <a:gd name="adj" fmla="val 50000"/>
              </a:avLst>
            </a:prstGeom>
            <a:solidFill>
              <a:srgbClr val="6FB9D7"/>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smtClean="0">
                <a:ln>
                  <a:noFill/>
                </a:ln>
                <a:solidFill>
                  <a:srgbClr val="000000"/>
                </a:solidFill>
                <a:effectLst/>
                <a:uLnTx/>
                <a:uFillTx/>
                <a:latin typeface="Arial" panose="020B0604020202020204" pitchFamily="34" charset="0"/>
              </a:endParaRPr>
            </a:p>
          </p:txBody>
        </p:sp>
      </p:grpSp>
      <p:sp>
        <p:nvSpPr>
          <p:cNvPr id="31" name="TextBox 30"/>
          <p:cNvSpPr txBox="1"/>
          <p:nvPr/>
        </p:nvSpPr>
        <p:spPr>
          <a:xfrm>
            <a:off x="354044" y="4825662"/>
            <a:ext cx="1079142" cy="369332"/>
          </a:xfrm>
          <a:prstGeom prst="rect">
            <a:avLst/>
          </a:prstGeom>
          <a:noFill/>
        </p:spPr>
        <p:txBody>
          <a:bodyPr wrap="none" rtlCol="0">
            <a:spAutoFit/>
          </a:bodyPr>
          <a:lstStyle/>
          <a:p>
            <a:r>
              <a:rPr lang="en-US" b="1" dirty="0" err="1"/>
              <a:t>Bước</a:t>
            </a:r>
            <a:r>
              <a:rPr lang="en-US" b="1" dirty="0"/>
              <a:t> 2</a:t>
            </a:r>
            <a:r>
              <a:rPr lang="en-US" b="1" dirty="0" smtClean="0"/>
              <a:t>:</a:t>
            </a:r>
            <a:endParaRPr lang="en-US" dirty="0"/>
          </a:p>
        </p:txBody>
      </p:sp>
      <p:sp>
        <p:nvSpPr>
          <p:cNvPr id="44" name="Rectangle 3"/>
          <p:cNvSpPr>
            <a:spLocks noChangeArrowheads="1"/>
          </p:cNvSpPr>
          <p:nvPr/>
        </p:nvSpPr>
        <p:spPr bwMode="ltGray">
          <a:xfrm>
            <a:off x="-33338" y="5372887"/>
            <a:ext cx="9177338" cy="642572"/>
          </a:xfrm>
          <a:prstGeom prst="rect">
            <a:avLst/>
          </a:prstGeom>
          <a:solidFill>
            <a:srgbClr val="B3DC27"/>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dirty="0" smtClean="0">
              <a:ln>
                <a:noFill/>
              </a:ln>
              <a:solidFill>
                <a:srgbClr val="000000"/>
              </a:solidFill>
              <a:effectLst/>
              <a:uLnTx/>
              <a:uFillTx/>
              <a:latin typeface="Arial" panose="020B0604020202020204" pitchFamily="34" charset="0"/>
            </a:endParaRPr>
          </a:p>
        </p:txBody>
      </p:sp>
      <p:sp>
        <p:nvSpPr>
          <p:cNvPr id="45" name="TextBox 44"/>
          <p:cNvSpPr txBox="1"/>
          <p:nvPr/>
        </p:nvSpPr>
        <p:spPr>
          <a:xfrm>
            <a:off x="2270761" y="5511475"/>
            <a:ext cx="6526166" cy="400110"/>
          </a:xfrm>
          <a:prstGeom prst="rect">
            <a:avLst/>
          </a:prstGeom>
          <a:noFill/>
        </p:spPr>
        <p:txBody>
          <a:bodyPr wrap="square" rtlCol="0">
            <a:spAutoFit/>
          </a:bodyPr>
          <a:lstStyle/>
          <a:p>
            <a:r>
              <a:rPr lang="en-US" altLang="en-US" sz="2000" b="1" dirty="0" err="1"/>
              <a:t>Chuyển</a:t>
            </a:r>
            <a:r>
              <a:rPr lang="en-US" altLang="en-US" sz="2000" b="1" dirty="0"/>
              <a:t> </a:t>
            </a:r>
            <a:r>
              <a:rPr lang="en-US" altLang="en-US" sz="2000" b="1" dirty="0" smtClean="0"/>
              <a:t>n-L </a:t>
            </a:r>
            <a:r>
              <a:rPr lang="en-US" altLang="en-US" sz="2000" b="1" dirty="0" err="1"/>
              <a:t>đĩa</a:t>
            </a:r>
            <a:r>
              <a:rPr lang="en-US" altLang="en-US" sz="2000" b="1" dirty="0"/>
              <a:t> </a:t>
            </a:r>
            <a:r>
              <a:rPr lang="en-US" altLang="en-US" sz="2000" b="1" dirty="0" err="1" smtClean="0"/>
              <a:t>lớn</a:t>
            </a:r>
            <a:r>
              <a:rPr lang="en-US" altLang="en-US" sz="2000" b="1" dirty="0" smtClean="0"/>
              <a:t> </a:t>
            </a:r>
            <a:r>
              <a:rPr lang="en-US" altLang="en-US" sz="2000" b="1" dirty="0" err="1" smtClean="0"/>
              <a:t>nhất</a:t>
            </a:r>
            <a:r>
              <a:rPr lang="en-US" altLang="en-US" sz="2000" b="1" dirty="0" smtClean="0"/>
              <a:t> </a:t>
            </a:r>
            <a:r>
              <a:rPr lang="en-US" altLang="en-US" sz="2000" b="1" dirty="0" err="1"/>
              <a:t>từ</a:t>
            </a:r>
            <a:r>
              <a:rPr lang="en-US" altLang="en-US" sz="2000" b="1" dirty="0"/>
              <a:t> </a:t>
            </a:r>
            <a:r>
              <a:rPr lang="en-US" altLang="en-US" sz="2000" b="1" dirty="0" err="1"/>
              <a:t>cọc</a:t>
            </a:r>
            <a:r>
              <a:rPr lang="en-US" altLang="en-US" sz="2000" b="1" dirty="0"/>
              <a:t> A sang </a:t>
            </a:r>
            <a:r>
              <a:rPr lang="en-US" altLang="en-US" sz="2000" b="1" dirty="0" err="1"/>
              <a:t>cọc</a:t>
            </a:r>
            <a:r>
              <a:rPr lang="en-US" altLang="en-US" sz="2000" b="1" dirty="0"/>
              <a:t> </a:t>
            </a:r>
            <a:r>
              <a:rPr lang="en-US" altLang="en-US" sz="2000" b="1" dirty="0" smtClean="0"/>
              <a:t>D</a:t>
            </a:r>
            <a:endParaRPr lang="en-US" sz="2000" b="1" dirty="0"/>
          </a:p>
        </p:txBody>
      </p:sp>
      <p:grpSp>
        <p:nvGrpSpPr>
          <p:cNvPr id="46" name="Group 4"/>
          <p:cNvGrpSpPr>
            <a:grpSpLocks/>
          </p:cNvGrpSpPr>
          <p:nvPr/>
        </p:nvGrpSpPr>
        <p:grpSpPr bwMode="auto">
          <a:xfrm>
            <a:off x="-33338" y="5372887"/>
            <a:ext cx="1985026" cy="642572"/>
            <a:chOff x="404" y="1980"/>
            <a:chExt cx="1294" cy="298"/>
          </a:xfrm>
        </p:grpSpPr>
        <p:sp>
          <p:nvSpPr>
            <p:cNvPr id="47" name="Rectangle 5"/>
            <p:cNvSpPr>
              <a:spLocks noChangeArrowheads="1"/>
            </p:cNvSpPr>
            <p:nvPr/>
          </p:nvSpPr>
          <p:spPr bwMode="invGray">
            <a:xfrm>
              <a:off x="404" y="1980"/>
              <a:ext cx="1205" cy="298"/>
            </a:xfrm>
            <a:prstGeom prst="rect">
              <a:avLst/>
            </a:prstGeom>
            <a:solidFill>
              <a:srgbClr val="6FB9D7"/>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8" name="AutoShape 6"/>
            <p:cNvSpPr>
              <a:spLocks noChangeArrowheads="1"/>
            </p:cNvSpPr>
            <p:nvPr/>
          </p:nvSpPr>
          <p:spPr bwMode="invGray">
            <a:xfrm rot="5400000">
              <a:off x="1568" y="2072"/>
              <a:ext cx="139" cy="120"/>
            </a:xfrm>
            <a:prstGeom prst="triangle">
              <a:avLst>
                <a:gd name="adj" fmla="val 50000"/>
              </a:avLst>
            </a:prstGeom>
            <a:solidFill>
              <a:srgbClr val="6FB9D7"/>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smtClean="0">
                <a:ln>
                  <a:noFill/>
                </a:ln>
                <a:solidFill>
                  <a:srgbClr val="000000"/>
                </a:solidFill>
                <a:effectLst/>
                <a:uLnTx/>
                <a:uFillTx/>
                <a:latin typeface="Arial" panose="020B0604020202020204" pitchFamily="34" charset="0"/>
              </a:endParaRPr>
            </a:p>
          </p:txBody>
        </p:sp>
      </p:grpSp>
      <p:sp>
        <p:nvSpPr>
          <p:cNvPr id="49" name="TextBox 48"/>
          <p:cNvSpPr txBox="1"/>
          <p:nvPr/>
        </p:nvSpPr>
        <p:spPr>
          <a:xfrm>
            <a:off x="320706" y="5520619"/>
            <a:ext cx="1079142" cy="369332"/>
          </a:xfrm>
          <a:prstGeom prst="rect">
            <a:avLst/>
          </a:prstGeom>
          <a:noFill/>
        </p:spPr>
        <p:txBody>
          <a:bodyPr wrap="none" rtlCol="0">
            <a:spAutoFit/>
          </a:bodyPr>
          <a:lstStyle/>
          <a:p>
            <a:r>
              <a:rPr lang="en-US" b="1" dirty="0" err="1"/>
              <a:t>Bước</a:t>
            </a:r>
            <a:r>
              <a:rPr lang="en-US" b="1" dirty="0"/>
              <a:t> </a:t>
            </a:r>
            <a:r>
              <a:rPr lang="en-US" b="1" dirty="0" smtClean="0"/>
              <a:t>3:</a:t>
            </a:r>
            <a:endParaRPr lang="en-US" dirty="0"/>
          </a:p>
        </p:txBody>
      </p:sp>
    </p:spTree>
    <p:extLst>
      <p:ext uri="{BB962C8B-B14F-4D97-AF65-F5344CB8AC3E}">
        <p14:creationId xmlns:p14="http://schemas.microsoft.com/office/powerpoint/2010/main" val="42448503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500"/>
                                        <p:tgtEl>
                                          <p:spTgt spid="2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par>
                                <p:cTn id="14" presetID="22" presetClass="entr" presetSubtype="4"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down)">
                                      <p:cBhvr>
                                        <p:cTn id="16" dur="500"/>
                                        <p:tgtEl>
                                          <p:spTgt spid="21"/>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10" presetClass="entr" presetSubtype="0" fill="hold"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childTnLst>
                          </p:cTn>
                        </p:par>
                      </p:childTnLst>
                    </p:cTn>
                  </p:par>
                  <p:par>
                    <p:cTn id="34" fill="hold">
                      <p:stCondLst>
                        <p:cond delay="indefinite"/>
                      </p:stCondLst>
                      <p:childTnLst>
                        <p:par>
                          <p:cTn id="35" fill="hold">
                            <p:stCondLst>
                              <p:cond delay="0"/>
                            </p:stCondLst>
                            <p:childTnLst>
                              <p:par>
                                <p:cTn id="36" presetID="0" presetClass="path" presetSubtype="0" accel="50000" decel="50000" fill="hold" nodeType="clickEffect">
                                  <p:stCondLst>
                                    <p:cond delay="0"/>
                                  </p:stCondLst>
                                  <p:childTnLst>
                                    <p:animMotion origin="layout" path="M 0 0 L 0 -0.17662 L 0.22239 -0.17662 L 0.22413 0.09676 " pathEditMode="relative" ptsTypes="AAAA">
                                      <p:cBhvr>
                                        <p:cTn id="37" dur="2000" fill="hold"/>
                                        <p:tgtEl>
                                          <p:spTgt spid="18"/>
                                        </p:tgtEl>
                                        <p:attrNameLst>
                                          <p:attrName>ppt_x</p:attrName>
                                          <p:attrName>ppt_y</p:attrName>
                                        </p:attrNameLst>
                                      </p:cBhvr>
                                    </p:animMotion>
                                  </p:childTnLst>
                                </p:cTn>
                              </p:par>
                              <p:par>
                                <p:cTn id="38" presetID="0" presetClass="path" presetSubtype="0" accel="50000" decel="50000" fill="hold" nodeType="withEffect">
                                  <p:stCondLst>
                                    <p:cond delay="0"/>
                                  </p:stCondLst>
                                  <p:childTnLst>
                                    <p:animMotion origin="layout" path="M 0 0 L 0 -0.17662 L 0.22239 -0.17662 L 0.22413 0.09676 " pathEditMode="relative" ptsTypes="AAAA">
                                      <p:cBhvr>
                                        <p:cTn id="39" dur="2000" fill="hold"/>
                                        <p:tgtEl>
                                          <p:spTgt spid="17"/>
                                        </p:tgtEl>
                                        <p:attrNameLst>
                                          <p:attrName>ppt_x</p:attrName>
                                          <p:attrName>ppt_y</p:attrName>
                                        </p:attrNameLst>
                                      </p:cBhvr>
                                    </p:animMotion>
                                  </p:childTnLst>
                                </p:cTn>
                              </p:par>
                              <p:par>
                                <p:cTn id="40" presetID="0" presetClass="path" presetSubtype="0" accel="50000" decel="50000" fill="hold" nodeType="withEffect">
                                  <p:stCondLst>
                                    <p:cond delay="0"/>
                                  </p:stCondLst>
                                  <p:childTnLst>
                                    <p:animMotion origin="layout" path="M 0 0 L 0 -0.17662 L 0.22239 -0.17662 L 0.22413 0.09676 " pathEditMode="relative" ptsTypes="AAAA">
                                      <p:cBhvr>
                                        <p:cTn id="41" dur="2000" fill="hold"/>
                                        <p:tgtEl>
                                          <p:spTgt spid="16"/>
                                        </p:tgtEl>
                                        <p:attrNameLst>
                                          <p:attrName>ppt_x</p:attrName>
                                          <p:attrName>ppt_y</p:attrName>
                                        </p:attrNameLst>
                                      </p:cBhvr>
                                    </p:animMotion>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1000"/>
                                        <p:tgtEl>
                                          <p:spTgt spid="44"/>
                                        </p:tgtEl>
                                      </p:cBhvr>
                                    </p:animEffect>
                                    <p:anim calcmode="lin" valueType="num">
                                      <p:cBhvr>
                                        <p:cTn id="47" dur="1000" fill="hold"/>
                                        <p:tgtEl>
                                          <p:spTgt spid="44"/>
                                        </p:tgtEl>
                                        <p:attrNameLst>
                                          <p:attrName>ppt_x</p:attrName>
                                        </p:attrNameLst>
                                      </p:cBhvr>
                                      <p:tavLst>
                                        <p:tav tm="0">
                                          <p:val>
                                            <p:strVal val="#ppt_x"/>
                                          </p:val>
                                        </p:tav>
                                        <p:tav tm="100000">
                                          <p:val>
                                            <p:strVal val="#ppt_x"/>
                                          </p:val>
                                        </p:tav>
                                      </p:tavLst>
                                    </p:anim>
                                    <p:anim calcmode="lin" valueType="num">
                                      <p:cBhvr>
                                        <p:cTn id="48" dur="1000" fill="hold"/>
                                        <p:tgtEl>
                                          <p:spTgt spid="44"/>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1000"/>
                                        <p:tgtEl>
                                          <p:spTgt spid="45"/>
                                        </p:tgtEl>
                                      </p:cBhvr>
                                    </p:animEffect>
                                    <p:anim calcmode="lin" valueType="num">
                                      <p:cBhvr>
                                        <p:cTn id="52" dur="1000" fill="hold"/>
                                        <p:tgtEl>
                                          <p:spTgt spid="45"/>
                                        </p:tgtEl>
                                        <p:attrNameLst>
                                          <p:attrName>ppt_x</p:attrName>
                                        </p:attrNameLst>
                                      </p:cBhvr>
                                      <p:tavLst>
                                        <p:tav tm="0">
                                          <p:val>
                                            <p:strVal val="#ppt_x"/>
                                          </p:val>
                                        </p:tav>
                                        <p:tav tm="100000">
                                          <p:val>
                                            <p:strVal val="#ppt_x"/>
                                          </p:val>
                                        </p:tav>
                                      </p:tavLst>
                                    </p:anim>
                                    <p:anim calcmode="lin" valueType="num">
                                      <p:cBhvr>
                                        <p:cTn id="53" dur="1000" fill="hold"/>
                                        <p:tgtEl>
                                          <p:spTgt spid="45"/>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46"/>
                                        </p:tgtEl>
                                        <p:attrNameLst>
                                          <p:attrName>style.visibility</p:attrName>
                                        </p:attrNameLst>
                                      </p:cBhvr>
                                      <p:to>
                                        <p:strVal val="visible"/>
                                      </p:to>
                                    </p:set>
                                    <p:animEffect transition="in" filter="fade">
                                      <p:cBhvr>
                                        <p:cTn id="56" dur="1000"/>
                                        <p:tgtEl>
                                          <p:spTgt spid="46"/>
                                        </p:tgtEl>
                                      </p:cBhvr>
                                    </p:animEffect>
                                    <p:anim calcmode="lin" valueType="num">
                                      <p:cBhvr>
                                        <p:cTn id="57" dur="1000" fill="hold"/>
                                        <p:tgtEl>
                                          <p:spTgt spid="46"/>
                                        </p:tgtEl>
                                        <p:attrNameLst>
                                          <p:attrName>ppt_x</p:attrName>
                                        </p:attrNameLst>
                                      </p:cBhvr>
                                      <p:tavLst>
                                        <p:tav tm="0">
                                          <p:val>
                                            <p:strVal val="#ppt_x"/>
                                          </p:val>
                                        </p:tav>
                                        <p:tav tm="100000">
                                          <p:val>
                                            <p:strVal val="#ppt_x"/>
                                          </p:val>
                                        </p:tav>
                                      </p:tavLst>
                                    </p:anim>
                                    <p:anim calcmode="lin" valueType="num">
                                      <p:cBhvr>
                                        <p:cTn id="58" dur="1000" fill="hold"/>
                                        <p:tgtEl>
                                          <p:spTgt spid="46"/>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animEffect transition="in" filter="fade">
                                      <p:cBhvr>
                                        <p:cTn id="61" dur="1000"/>
                                        <p:tgtEl>
                                          <p:spTgt spid="49"/>
                                        </p:tgtEl>
                                      </p:cBhvr>
                                    </p:animEffect>
                                    <p:anim calcmode="lin" valueType="num">
                                      <p:cBhvr>
                                        <p:cTn id="62" dur="1000" fill="hold"/>
                                        <p:tgtEl>
                                          <p:spTgt spid="49"/>
                                        </p:tgtEl>
                                        <p:attrNameLst>
                                          <p:attrName>ppt_x</p:attrName>
                                        </p:attrNameLst>
                                      </p:cBhvr>
                                      <p:tavLst>
                                        <p:tav tm="0">
                                          <p:val>
                                            <p:strVal val="#ppt_x"/>
                                          </p:val>
                                        </p:tav>
                                        <p:tav tm="100000">
                                          <p:val>
                                            <p:strVal val="#ppt_x"/>
                                          </p:val>
                                        </p:tav>
                                      </p:tavLst>
                                    </p:anim>
                                    <p:anim calcmode="lin" valueType="num">
                                      <p:cBhvr>
                                        <p:cTn id="63"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0" presetClass="path" presetSubtype="0" accel="50000" decel="50000" fill="hold" nodeType="clickEffect">
                                  <p:stCondLst>
                                    <p:cond delay="0"/>
                                  </p:stCondLst>
                                  <p:childTnLst>
                                    <p:animMotion origin="layout" path="M 0 0 L 0 -0.33472 L 0.67812 -0.33472 L 0.67708 0 " pathEditMode="relative" ptsTypes="AAAA">
                                      <p:cBhvr>
                                        <p:cTn id="67" dur="2000" fill="hold"/>
                                        <p:tgtEl>
                                          <p:spTgt spid="15"/>
                                        </p:tgtEl>
                                        <p:attrNameLst>
                                          <p:attrName>ppt_x</p:attrName>
                                          <p:attrName>ppt_y</p:attrName>
                                        </p:attrNameLst>
                                      </p:cBhvr>
                                    </p:animMotion>
                                  </p:childTnLst>
                                </p:cTn>
                              </p:par>
                              <p:par>
                                <p:cTn id="68" presetID="0" presetClass="path" presetSubtype="0" accel="50000" decel="50000" fill="hold" nodeType="withEffect">
                                  <p:stCondLst>
                                    <p:cond delay="0"/>
                                  </p:stCondLst>
                                  <p:childTnLst>
                                    <p:animMotion origin="layout" path="M 0 0 L 0 -0.33472 L 0.67812 -0.33472 L 0.67708 0 " pathEditMode="relative" ptsTypes="AAAA">
                                      <p:cBhvr>
                                        <p:cTn id="69" dur="2000" fill="hold"/>
                                        <p:tgtEl>
                                          <p:spTgt spid="13"/>
                                        </p:tgtEl>
                                        <p:attrNameLst>
                                          <p:attrName>ppt_x</p:attrName>
                                          <p:attrName>ppt_y</p:attrName>
                                        </p:attrNameLst>
                                      </p:cBhvr>
                                    </p:animMotion>
                                  </p:childTnLst>
                                </p:cTn>
                              </p:par>
                              <p:par>
                                <p:cTn id="70" presetID="0" presetClass="path" presetSubtype="0" accel="50000" decel="50000" fill="hold" nodeType="withEffect">
                                  <p:stCondLst>
                                    <p:cond delay="0"/>
                                  </p:stCondLst>
                                  <p:childTnLst>
                                    <p:animMotion origin="layout" path="M 0 0 L 0 -0.33472 L 0.67812 -0.33472 L 0.67708 0 " pathEditMode="relative" ptsTypes="AAAA">
                                      <p:cBhvr>
                                        <p:cTn id="71" dur="2000" fill="hold"/>
                                        <p:tgtEl>
                                          <p:spTgt spid="1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4" grpId="0"/>
      <p:bldP spid="25" grpId="0" animBg="1"/>
      <p:bldP spid="26" grpId="0" animBg="1"/>
      <p:bldP spid="27" grpId="0"/>
      <p:bldP spid="31" grpId="0"/>
      <p:bldP spid="44" grpId="0" animBg="1"/>
      <p:bldP spid="45" grpId="0"/>
      <p:bldP spid="4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altLang="en-US" smtClean="0"/>
              <a:t>Thiết kế chức năng trợ giúp 4 cọc</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752600"/>
            <a:ext cx="7848600" cy="2191068"/>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8077" y="2832070"/>
            <a:ext cx="1352550" cy="20108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2352" y="3056464"/>
            <a:ext cx="1524000" cy="201088"/>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2852" y="2615296"/>
            <a:ext cx="1143000" cy="201088"/>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8863" y="2638599"/>
            <a:ext cx="609600" cy="201088"/>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3138" y="2856643"/>
            <a:ext cx="781050" cy="201088"/>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6938" y="3075121"/>
            <a:ext cx="933450" cy="201088"/>
          </a:xfrm>
          <a:prstGeom prst="rect">
            <a:avLst/>
          </a:prstGeom>
        </p:spPr>
      </p:pic>
      <p:sp>
        <p:nvSpPr>
          <p:cNvPr id="19" name="Rectangle 3"/>
          <p:cNvSpPr>
            <a:spLocks noChangeArrowheads="1"/>
          </p:cNvSpPr>
          <p:nvPr/>
        </p:nvSpPr>
        <p:spPr bwMode="ltGray">
          <a:xfrm>
            <a:off x="0" y="3982973"/>
            <a:ext cx="9144000" cy="642572"/>
          </a:xfrm>
          <a:prstGeom prst="rect">
            <a:avLst/>
          </a:prstGeom>
          <a:solidFill>
            <a:srgbClr val="B3DC27"/>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dirty="0" smtClean="0">
              <a:ln>
                <a:noFill/>
              </a:ln>
              <a:solidFill>
                <a:srgbClr val="000000"/>
              </a:solidFill>
              <a:effectLst/>
              <a:uLnTx/>
              <a:uFillTx/>
              <a:latin typeface="Arial" panose="020B0604020202020204" pitchFamily="34" charset="0"/>
            </a:endParaRPr>
          </a:p>
        </p:txBody>
      </p:sp>
      <p:sp>
        <p:nvSpPr>
          <p:cNvPr id="20" name="TextBox 19"/>
          <p:cNvSpPr txBox="1"/>
          <p:nvPr/>
        </p:nvSpPr>
        <p:spPr>
          <a:xfrm>
            <a:off x="2270761" y="4121561"/>
            <a:ext cx="6559504" cy="400110"/>
          </a:xfrm>
          <a:prstGeom prst="rect">
            <a:avLst/>
          </a:prstGeom>
          <a:noFill/>
        </p:spPr>
        <p:txBody>
          <a:bodyPr wrap="square" rtlCol="0">
            <a:spAutoFit/>
          </a:bodyPr>
          <a:lstStyle/>
          <a:p>
            <a:r>
              <a:rPr lang="en-US" sz="2000" b="1" dirty="0" err="1" smtClean="0"/>
              <a:t>Xác</a:t>
            </a:r>
            <a:r>
              <a:rPr lang="en-US" sz="2000" b="1" dirty="0" smtClean="0"/>
              <a:t> </a:t>
            </a:r>
            <a:r>
              <a:rPr lang="en-US" sz="2000" b="1" dirty="0" err="1" smtClean="0"/>
              <a:t>định</a:t>
            </a:r>
            <a:r>
              <a:rPr lang="en-US" sz="2000" b="1" dirty="0" smtClean="0"/>
              <a:t> </a:t>
            </a:r>
            <a:r>
              <a:rPr lang="en-US" sz="2000" b="1" dirty="0" err="1" smtClean="0"/>
              <a:t>số</a:t>
            </a:r>
            <a:r>
              <a:rPr lang="en-US" sz="2000" b="1" dirty="0" smtClean="0"/>
              <a:t> chia </a:t>
            </a:r>
            <a:r>
              <a:rPr lang="en-US" sz="2000" b="1" dirty="0" err="1" smtClean="0"/>
              <a:t>tối</a:t>
            </a:r>
            <a:r>
              <a:rPr lang="en-US" sz="2000" b="1" dirty="0" smtClean="0"/>
              <a:t> </a:t>
            </a:r>
            <a:r>
              <a:rPr lang="en-US" sz="2000" b="1" dirty="0" err="1" smtClean="0"/>
              <a:t>ưu</a:t>
            </a:r>
            <a:r>
              <a:rPr lang="en-US" sz="2000" b="1" dirty="0" smtClean="0"/>
              <a:t> (L) = 3</a:t>
            </a:r>
            <a:endParaRPr lang="en-US" sz="2000" b="1" dirty="0"/>
          </a:p>
        </p:txBody>
      </p:sp>
      <p:grpSp>
        <p:nvGrpSpPr>
          <p:cNvPr id="21" name="Group 4"/>
          <p:cNvGrpSpPr>
            <a:grpSpLocks/>
          </p:cNvGrpSpPr>
          <p:nvPr/>
        </p:nvGrpSpPr>
        <p:grpSpPr bwMode="auto">
          <a:xfrm>
            <a:off x="0" y="3982973"/>
            <a:ext cx="1985026" cy="642572"/>
            <a:chOff x="404" y="1980"/>
            <a:chExt cx="1294" cy="298"/>
          </a:xfrm>
        </p:grpSpPr>
        <p:sp>
          <p:nvSpPr>
            <p:cNvPr id="22" name="Rectangle 5"/>
            <p:cNvSpPr>
              <a:spLocks noChangeArrowheads="1"/>
            </p:cNvSpPr>
            <p:nvPr/>
          </p:nvSpPr>
          <p:spPr bwMode="invGray">
            <a:xfrm>
              <a:off x="404" y="1980"/>
              <a:ext cx="1205" cy="298"/>
            </a:xfrm>
            <a:prstGeom prst="rect">
              <a:avLst/>
            </a:prstGeom>
            <a:solidFill>
              <a:srgbClr val="6FB9D7"/>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3" name="AutoShape 6"/>
            <p:cNvSpPr>
              <a:spLocks noChangeArrowheads="1"/>
            </p:cNvSpPr>
            <p:nvPr/>
          </p:nvSpPr>
          <p:spPr bwMode="invGray">
            <a:xfrm rot="5400000">
              <a:off x="1568" y="2072"/>
              <a:ext cx="139" cy="120"/>
            </a:xfrm>
            <a:prstGeom prst="triangle">
              <a:avLst>
                <a:gd name="adj" fmla="val 50000"/>
              </a:avLst>
            </a:prstGeom>
            <a:solidFill>
              <a:srgbClr val="6FB9D7"/>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smtClean="0">
                <a:ln>
                  <a:noFill/>
                </a:ln>
                <a:solidFill>
                  <a:srgbClr val="000000"/>
                </a:solidFill>
                <a:effectLst/>
                <a:uLnTx/>
                <a:uFillTx/>
                <a:latin typeface="Arial" panose="020B0604020202020204" pitchFamily="34" charset="0"/>
              </a:endParaRPr>
            </a:p>
          </p:txBody>
        </p:sp>
      </p:grpSp>
      <p:sp>
        <p:nvSpPr>
          <p:cNvPr id="24" name="TextBox 23"/>
          <p:cNvSpPr txBox="1"/>
          <p:nvPr/>
        </p:nvSpPr>
        <p:spPr>
          <a:xfrm>
            <a:off x="354044" y="4130705"/>
            <a:ext cx="1079142" cy="369332"/>
          </a:xfrm>
          <a:prstGeom prst="rect">
            <a:avLst/>
          </a:prstGeom>
          <a:noFill/>
        </p:spPr>
        <p:txBody>
          <a:bodyPr wrap="none" rtlCol="0">
            <a:spAutoFit/>
          </a:bodyPr>
          <a:lstStyle/>
          <a:p>
            <a:r>
              <a:rPr lang="en-US" b="1" dirty="0" err="1"/>
              <a:t>Bước</a:t>
            </a:r>
            <a:r>
              <a:rPr lang="en-US" b="1" dirty="0"/>
              <a:t> </a:t>
            </a:r>
            <a:r>
              <a:rPr lang="en-US" b="1" dirty="0" smtClean="0"/>
              <a:t>1:</a:t>
            </a:r>
            <a:endParaRPr lang="en-US" dirty="0"/>
          </a:p>
        </p:txBody>
      </p:sp>
      <p:sp>
        <p:nvSpPr>
          <p:cNvPr id="3" name="TextBox 2"/>
          <p:cNvSpPr txBox="1"/>
          <p:nvPr/>
        </p:nvSpPr>
        <p:spPr>
          <a:xfrm flipH="1">
            <a:off x="248297" y="2319948"/>
            <a:ext cx="894703" cy="369332"/>
          </a:xfrm>
          <a:prstGeom prst="rect">
            <a:avLst/>
          </a:prstGeom>
          <a:noFill/>
        </p:spPr>
        <p:txBody>
          <a:bodyPr wrap="square" rtlCol="0">
            <a:spAutoFit/>
          </a:bodyPr>
          <a:lstStyle/>
          <a:p>
            <a:r>
              <a:rPr lang="en-US" dirty="0" smtClean="0"/>
              <a:t>6 </a:t>
            </a:r>
            <a:r>
              <a:rPr lang="en-US" dirty="0" err="1" smtClean="0"/>
              <a:t>đĩa</a:t>
            </a:r>
            <a:endParaRPr lang="en-US" dirty="0"/>
          </a:p>
        </p:txBody>
      </p:sp>
      <p:sp>
        <p:nvSpPr>
          <p:cNvPr id="26" name="Rectangle 3"/>
          <p:cNvSpPr>
            <a:spLocks noChangeArrowheads="1"/>
          </p:cNvSpPr>
          <p:nvPr/>
        </p:nvSpPr>
        <p:spPr bwMode="ltGray">
          <a:xfrm>
            <a:off x="0" y="4677930"/>
            <a:ext cx="9144000" cy="642572"/>
          </a:xfrm>
          <a:prstGeom prst="rect">
            <a:avLst/>
          </a:prstGeom>
          <a:solidFill>
            <a:srgbClr val="92D050"/>
          </a:solidFill>
          <a:ln>
            <a:noFill/>
          </a:ln>
          <a:effectLs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dirty="0" smtClean="0">
              <a:ln>
                <a:noFill/>
              </a:ln>
              <a:solidFill>
                <a:srgbClr val="000000"/>
              </a:solidFill>
              <a:effectLst/>
              <a:uLnTx/>
              <a:uFillTx/>
              <a:latin typeface="Arial" panose="020B0604020202020204" pitchFamily="34" charset="0"/>
            </a:endParaRPr>
          </a:p>
        </p:txBody>
      </p:sp>
      <p:sp>
        <p:nvSpPr>
          <p:cNvPr id="27" name="TextBox 26"/>
          <p:cNvSpPr txBox="1"/>
          <p:nvPr/>
        </p:nvSpPr>
        <p:spPr>
          <a:xfrm>
            <a:off x="2182151" y="4816518"/>
            <a:ext cx="6648114" cy="400110"/>
          </a:xfrm>
          <a:prstGeom prst="rect">
            <a:avLst/>
          </a:prstGeom>
          <a:noFill/>
        </p:spPr>
        <p:txBody>
          <a:bodyPr wrap="square" rtlCol="0">
            <a:spAutoFit/>
          </a:bodyPr>
          <a:lstStyle/>
          <a:p>
            <a:r>
              <a:rPr lang="en-US" altLang="en-US" sz="2000" b="1" dirty="0" err="1"/>
              <a:t>Chuyển</a:t>
            </a:r>
            <a:r>
              <a:rPr lang="en-US" altLang="en-US" sz="2000" b="1" dirty="0"/>
              <a:t> </a:t>
            </a:r>
            <a:r>
              <a:rPr lang="en-US" altLang="en-US" sz="2000" b="1" dirty="0" smtClean="0"/>
              <a:t>L </a:t>
            </a:r>
            <a:r>
              <a:rPr lang="en-US" altLang="en-US" sz="2000" b="1" dirty="0" err="1"/>
              <a:t>đĩa</a:t>
            </a:r>
            <a:r>
              <a:rPr lang="en-US" altLang="en-US" sz="2000" b="1" dirty="0"/>
              <a:t> </a:t>
            </a:r>
            <a:r>
              <a:rPr lang="en-US" altLang="en-US" sz="2000" b="1" dirty="0" err="1"/>
              <a:t>nhỏ</a:t>
            </a:r>
            <a:r>
              <a:rPr lang="en-US" altLang="en-US" sz="2000" b="1" dirty="0"/>
              <a:t> </a:t>
            </a:r>
            <a:r>
              <a:rPr lang="en-US" altLang="en-US" sz="2000" b="1" dirty="0" err="1"/>
              <a:t>nhất</a:t>
            </a:r>
            <a:r>
              <a:rPr lang="en-US" altLang="en-US" sz="2000" b="1" dirty="0"/>
              <a:t> (0</a:t>
            </a:r>
            <a:r>
              <a:rPr lang="en-US" altLang="en-US" sz="2000" b="1" dirty="0" smtClean="0"/>
              <a:t>≪L&lt;n</a:t>
            </a:r>
            <a:r>
              <a:rPr lang="en-US" altLang="en-US" sz="2000" b="1" dirty="0"/>
              <a:t>) </a:t>
            </a:r>
            <a:r>
              <a:rPr lang="en-US" altLang="en-US" sz="2000" b="1" dirty="0" err="1"/>
              <a:t>từ</a:t>
            </a:r>
            <a:r>
              <a:rPr lang="en-US" altLang="en-US" sz="2000" b="1" dirty="0"/>
              <a:t> </a:t>
            </a:r>
            <a:r>
              <a:rPr lang="en-US" altLang="en-US" sz="2000" b="1" dirty="0" err="1"/>
              <a:t>cọc</a:t>
            </a:r>
            <a:r>
              <a:rPr lang="en-US" altLang="en-US" sz="2000" b="1" dirty="0"/>
              <a:t> A sang </a:t>
            </a:r>
            <a:r>
              <a:rPr lang="en-US" altLang="en-US" sz="2000" b="1" dirty="0" err="1"/>
              <a:t>cọc</a:t>
            </a:r>
            <a:r>
              <a:rPr lang="en-US" altLang="en-US" sz="2000" b="1" dirty="0"/>
              <a:t> B</a:t>
            </a:r>
            <a:endParaRPr lang="en-US" sz="2000" b="1" dirty="0"/>
          </a:p>
        </p:txBody>
      </p:sp>
      <p:grpSp>
        <p:nvGrpSpPr>
          <p:cNvPr id="28" name="Group 4"/>
          <p:cNvGrpSpPr>
            <a:grpSpLocks/>
          </p:cNvGrpSpPr>
          <p:nvPr/>
        </p:nvGrpSpPr>
        <p:grpSpPr bwMode="auto">
          <a:xfrm>
            <a:off x="0" y="4677930"/>
            <a:ext cx="1985026" cy="642572"/>
            <a:chOff x="404" y="1980"/>
            <a:chExt cx="1294" cy="298"/>
          </a:xfrm>
        </p:grpSpPr>
        <p:sp>
          <p:nvSpPr>
            <p:cNvPr id="29" name="Rectangle 5"/>
            <p:cNvSpPr>
              <a:spLocks noChangeArrowheads="1"/>
            </p:cNvSpPr>
            <p:nvPr/>
          </p:nvSpPr>
          <p:spPr bwMode="invGray">
            <a:xfrm>
              <a:off x="404" y="1980"/>
              <a:ext cx="1205" cy="298"/>
            </a:xfrm>
            <a:prstGeom prst="rect">
              <a:avLst/>
            </a:prstGeom>
            <a:solidFill>
              <a:srgbClr val="6FB9D7"/>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30" name="AutoShape 6"/>
            <p:cNvSpPr>
              <a:spLocks noChangeArrowheads="1"/>
            </p:cNvSpPr>
            <p:nvPr/>
          </p:nvSpPr>
          <p:spPr bwMode="invGray">
            <a:xfrm rot="5400000">
              <a:off x="1568" y="2072"/>
              <a:ext cx="139" cy="120"/>
            </a:xfrm>
            <a:prstGeom prst="triangle">
              <a:avLst>
                <a:gd name="adj" fmla="val 50000"/>
              </a:avLst>
            </a:prstGeom>
            <a:solidFill>
              <a:srgbClr val="6FB9D7"/>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smtClean="0">
                <a:ln>
                  <a:noFill/>
                </a:ln>
                <a:solidFill>
                  <a:srgbClr val="000000"/>
                </a:solidFill>
                <a:effectLst/>
                <a:uLnTx/>
                <a:uFillTx/>
                <a:latin typeface="Arial" panose="020B0604020202020204" pitchFamily="34" charset="0"/>
              </a:endParaRPr>
            </a:p>
          </p:txBody>
        </p:sp>
      </p:grpSp>
      <p:sp>
        <p:nvSpPr>
          <p:cNvPr id="31" name="TextBox 30"/>
          <p:cNvSpPr txBox="1"/>
          <p:nvPr/>
        </p:nvSpPr>
        <p:spPr>
          <a:xfrm>
            <a:off x="354044" y="4825662"/>
            <a:ext cx="1079142" cy="369332"/>
          </a:xfrm>
          <a:prstGeom prst="rect">
            <a:avLst/>
          </a:prstGeom>
          <a:noFill/>
        </p:spPr>
        <p:txBody>
          <a:bodyPr wrap="none" rtlCol="0">
            <a:spAutoFit/>
          </a:bodyPr>
          <a:lstStyle/>
          <a:p>
            <a:r>
              <a:rPr lang="en-US" b="1" dirty="0" err="1"/>
              <a:t>Bước</a:t>
            </a:r>
            <a:r>
              <a:rPr lang="en-US" b="1" dirty="0"/>
              <a:t> 2</a:t>
            </a:r>
            <a:r>
              <a:rPr lang="en-US" b="1" dirty="0" smtClean="0"/>
              <a:t>:</a:t>
            </a:r>
            <a:endParaRPr lang="en-US" dirty="0"/>
          </a:p>
        </p:txBody>
      </p:sp>
      <p:sp>
        <p:nvSpPr>
          <p:cNvPr id="44" name="Rectangle 3"/>
          <p:cNvSpPr>
            <a:spLocks noChangeArrowheads="1"/>
          </p:cNvSpPr>
          <p:nvPr/>
        </p:nvSpPr>
        <p:spPr bwMode="ltGray">
          <a:xfrm>
            <a:off x="-33338" y="5372887"/>
            <a:ext cx="9177338" cy="642572"/>
          </a:xfrm>
          <a:prstGeom prst="rect">
            <a:avLst/>
          </a:prstGeom>
          <a:solidFill>
            <a:srgbClr val="B3DC27"/>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dirty="0" smtClean="0">
              <a:ln>
                <a:noFill/>
              </a:ln>
              <a:solidFill>
                <a:srgbClr val="000000"/>
              </a:solidFill>
              <a:effectLst/>
              <a:uLnTx/>
              <a:uFillTx/>
              <a:latin typeface="Arial" panose="020B0604020202020204" pitchFamily="34" charset="0"/>
            </a:endParaRPr>
          </a:p>
        </p:txBody>
      </p:sp>
      <p:sp>
        <p:nvSpPr>
          <p:cNvPr id="45" name="TextBox 44"/>
          <p:cNvSpPr txBox="1"/>
          <p:nvPr/>
        </p:nvSpPr>
        <p:spPr>
          <a:xfrm>
            <a:off x="2270761" y="5511475"/>
            <a:ext cx="6526166" cy="400110"/>
          </a:xfrm>
          <a:prstGeom prst="rect">
            <a:avLst/>
          </a:prstGeom>
          <a:noFill/>
        </p:spPr>
        <p:txBody>
          <a:bodyPr wrap="square" rtlCol="0">
            <a:spAutoFit/>
          </a:bodyPr>
          <a:lstStyle/>
          <a:p>
            <a:r>
              <a:rPr lang="en-US" altLang="en-US" sz="2000" b="1" dirty="0" err="1"/>
              <a:t>Chuyển</a:t>
            </a:r>
            <a:r>
              <a:rPr lang="en-US" altLang="en-US" sz="2000" b="1" dirty="0"/>
              <a:t> </a:t>
            </a:r>
            <a:r>
              <a:rPr lang="en-US" altLang="en-US" sz="2000" b="1" dirty="0" smtClean="0"/>
              <a:t>n-L </a:t>
            </a:r>
            <a:r>
              <a:rPr lang="en-US" altLang="en-US" sz="2000" b="1" dirty="0" err="1"/>
              <a:t>đĩa</a:t>
            </a:r>
            <a:r>
              <a:rPr lang="en-US" altLang="en-US" sz="2000" b="1" dirty="0"/>
              <a:t> </a:t>
            </a:r>
            <a:r>
              <a:rPr lang="en-US" altLang="en-US" sz="2000" b="1" dirty="0" err="1" smtClean="0"/>
              <a:t>lớn</a:t>
            </a:r>
            <a:r>
              <a:rPr lang="en-US" altLang="en-US" sz="2000" b="1" dirty="0" smtClean="0"/>
              <a:t> </a:t>
            </a:r>
            <a:r>
              <a:rPr lang="en-US" altLang="en-US" sz="2000" b="1" dirty="0" err="1" smtClean="0"/>
              <a:t>nhất</a:t>
            </a:r>
            <a:r>
              <a:rPr lang="en-US" altLang="en-US" sz="2000" b="1" dirty="0" smtClean="0"/>
              <a:t>) </a:t>
            </a:r>
            <a:r>
              <a:rPr lang="en-US" altLang="en-US" sz="2000" b="1" dirty="0" err="1"/>
              <a:t>từ</a:t>
            </a:r>
            <a:r>
              <a:rPr lang="en-US" altLang="en-US" sz="2000" b="1" dirty="0"/>
              <a:t> </a:t>
            </a:r>
            <a:r>
              <a:rPr lang="en-US" altLang="en-US" sz="2000" b="1" dirty="0" err="1"/>
              <a:t>cọc</a:t>
            </a:r>
            <a:r>
              <a:rPr lang="en-US" altLang="en-US" sz="2000" b="1" dirty="0"/>
              <a:t> A sang </a:t>
            </a:r>
            <a:r>
              <a:rPr lang="en-US" altLang="en-US" sz="2000" b="1" dirty="0" err="1"/>
              <a:t>cọc</a:t>
            </a:r>
            <a:r>
              <a:rPr lang="en-US" altLang="en-US" sz="2000" b="1" dirty="0"/>
              <a:t> </a:t>
            </a:r>
            <a:r>
              <a:rPr lang="en-US" altLang="en-US" sz="2000" b="1" dirty="0" smtClean="0"/>
              <a:t>D</a:t>
            </a:r>
            <a:endParaRPr lang="en-US" sz="2000" b="1" dirty="0"/>
          </a:p>
        </p:txBody>
      </p:sp>
      <p:grpSp>
        <p:nvGrpSpPr>
          <p:cNvPr id="46" name="Group 4"/>
          <p:cNvGrpSpPr>
            <a:grpSpLocks/>
          </p:cNvGrpSpPr>
          <p:nvPr/>
        </p:nvGrpSpPr>
        <p:grpSpPr bwMode="auto">
          <a:xfrm>
            <a:off x="-33338" y="5372887"/>
            <a:ext cx="1985026" cy="642572"/>
            <a:chOff x="404" y="1980"/>
            <a:chExt cx="1294" cy="298"/>
          </a:xfrm>
        </p:grpSpPr>
        <p:sp>
          <p:nvSpPr>
            <p:cNvPr id="47" name="Rectangle 5"/>
            <p:cNvSpPr>
              <a:spLocks noChangeArrowheads="1"/>
            </p:cNvSpPr>
            <p:nvPr/>
          </p:nvSpPr>
          <p:spPr bwMode="invGray">
            <a:xfrm>
              <a:off x="404" y="1980"/>
              <a:ext cx="1205" cy="298"/>
            </a:xfrm>
            <a:prstGeom prst="rect">
              <a:avLst/>
            </a:prstGeom>
            <a:solidFill>
              <a:srgbClr val="6FB9D7"/>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8" name="AutoShape 6"/>
            <p:cNvSpPr>
              <a:spLocks noChangeArrowheads="1"/>
            </p:cNvSpPr>
            <p:nvPr/>
          </p:nvSpPr>
          <p:spPr bwMode="invGray">
            <a:xfrm rot="5400000">
              <a:off x="1568" y="2072"/>
              <a:ext cx="139" cy="120"/>
            </a:xfrm>
            <a:prstGeom prst="triangle">
              <a:avLst>
                <a:gd name="adj" fmla="val 50000"/>
              </a:avLst>
            </a:prstGeom>
            <a:solidFill>
              <a:srgbClr val="6FB9D7"/>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smtClean="0">
                <a:ln>
                  <a:noFill/>
                </a:ln>
                <a:solidFill>
                  <a:srgbClr val="000000"/>
                </a:solidFill>
                <a:effectLst/>
                <a:uLnTx/>
                <a:uFillTx/>
                <a:latin typeface="Arial" panose="020B0604020202020204" pitchFamily="34" charset="0"/>
              </a:endParaRPr>
            </a:p>
          </p:txBody>
        </p:sp>
      </p:grpSp>
      <p:sp>
        <p:nvSpPr>
          <p:cNvPr id="49" name="TextBox 48"/>
          <p:cNvSpPr txBox="1"/>
          <p:nvPr/>
        </p:nvSpPr>
        <p:spPr>
          <a:xfrm>
            <a:off x="320706" y="5520619"/>
            <a:ext cx="1079142" cy="369332"/>
          </a:xfrm>
          <a:prstGeom prst="rect">
            <a:avLst/>
          </a:prstGeom>
          <a:noFill/>
        </p:spPr>
        <p:txBody>
          <a:bodyPr wrap="none" rtlCol="0">
            <a:spAutoFit/>
          </a:bodyPr>
          <a:lstStyle/>
          <a:p>
            <a:r>
              <a:rPr lang="en-US" b="1" dirty="0" err="1"/>
              <a:t>Bước</a:t>
            </a:r>
            <a:r>
              <a:rPr lang="en-US" b="1" dirty="0"/>
              <a:t> </a:t>
            </a:r>
            <a:r>
              <a:rPr lang="en-US" b="1" dirty="0" smtClean="0"/>
              <a:t>3:</a:t>
            </a:r>
            <a:endParaRPr lang="en-US" dirty="0"/>
          </a:p>
        </p:txBody>
      </p:sp>
      <p:sp>
        <p:nvSpPr>
          <p:cNvPr id="32" name="Rectangle 3"/>
          <p:cNvSpPr>
            <a:spLocks noChangeArrowheads="1"/>
          </p:cNvSpPr>
          <p:nvPr/>
        </p:nvSpPr>
        <p:spPr bwMode="ltGray">
          <a:xfrm>
            <a:off x="0" y="6073263"/>
            <a:ext cx="9144000" cy="642572"/>
          </a:xfrm>
          <a:prstGeom prst="rect">
            <a:avLst/>
          </a:prstGeom>
          <a:solidFill>
            <a:srgbClr val="92D050"/>
          </a:solidFill>
          <a:ln>
            <a:noFill/>
          </a:ln>
          <a:effectLs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dirty="0" smtClean="0">
              <a:ln>
                <a:noFill/>
              </a:ln>
              <a:solidFill>
                <a:srgbClr val="000000"/>
              </a:solidFill>
              <a:effectLst/>
              <a:uLnTx/>
              <a:uFillTx/>
              <a:latin typeface="Arial" panose="020B0604020202020204" pitchFamily="34" charset="0"/>
            </a:endParaRPr>
          </a:p>
        </p:txBody>
      </p:sp>
      <p:sp>
        <p:nvSpPr>
          <p:cNvPr id="33" name="TextBox 32"/>
          <p:cNvSpPr txBox="1"/>
          <p:nvPr/>
        </p:nvSpPr>
        <p:spPr>
          <a:xfrm>
            <a:off x="2351249" y="6211851"/>
            <a:ext cx="6479015" cy="400110"/>
          </a:xfrm>
          <a:prstGeom prst="rect">
            <a:avLst/>
          </a:prstGeom>
          <a:noFill/>
        </p:spPr>
        <p:txBody>
          <a:bodyPr wrap="square" rtlCol="0">
            <a:spAutoFit/>
          </a:bodyPr>
          <a:lstStyle/>
          <a:p>
            <a:r>
              <a:rPr lang="en-US" altLang="en-US" sz="2000" b="1" dirty="0" err="1"/>
              <a:t>Chuyển</a:t>
            </a:r>
            <a:r>
              <a:rPr lang="en-US" altLang="en-US" sz="2000" b="1" dirty="0"/>
              <a:t> l </a:t>
            </a:r>
            <a:r>
              <a:rPr lang="en-US" altLang="en-US" sz="2000" b="1" dirty="0" err="1"/>
              <a:t>đĩa</a:t>
            </a:r>
            <a:r>
              <a:rPr lang="en-US" altLang="en-US" sz="2000" b="1" dirty="0"/>
              <a:t> </a:t>
            </a:r>
            <a:r>
              <a:rPr lang="en-US" altLang="en-US" sz="2000" b="1" dirty="0" err="1"/>
              <a:t>nhỏ</a:t>
            </a:r>
            <a:r>
              <a:rPr lang="en-US" altLang="en-US" sz="2000" b="1" dirty="0"/>
              <a:t> </a:t>
            </a:r>
            <a:r>
              <a:rPr lang="en-US" altLang="en-US" sz="2000" b="1" dirty="0" err="1"/>
              <a:t>nhất</a:t>
            </a:r>
            <a:r>
              <a:rPr lang="en-US" altLang="en-US" sz="2000" b="1" dirty="0"/>
              <a:t> (0≪l&lt;n) </a:t>
            </a:r>
            <a:r>
              <a:rPr lang="en-US" altLang="en-US" sz="2000" b="1" dirty="0" err="1"/>
              <a:t>từ</a:t>
            </a:r>
            <a:r>
              <a:rPr lang="en-US" altLang="en-US" sz="2000" b="1" dirty="0"/>
              <a:t> </a:t>
            </a:r>
            <a:r>
              <a:rPr lang="en-US" altLang="en-US" sz="2000" b="1" dirty="0" err="1"/>
              <a:t>cọc</a:t>
            </a:r>
            <a:r>
              <a:rPr lang="en-US" altLang="en-US" sz="2000" b="1" dirty="0"/>
              <a:t> </a:t>
            </a:r>
            <a:r>
              <a:rPr lang="en-US" altLang="en-US" sz="2000" b="1" dirty="0" smtClean="0"/>
              <a:t>B </a:t>
            </a:r>
            <a:r>
              <a:rPr lang="en-US" altLang="en-US" sz="2000" b="1" dirty="0"/>
              <a:t>sang </a:t>
            </a:r>
            <a:r>
              <a:rPr lang="en-US" altLang="en-US" sz="2000" b="1" dirty="0" err="1"/>
              <a:t>cọc</a:t>
            </a:r>
            <a:r>
              <a:rPr lang="en-US" altLang="en-US" sz="2000" b="1" dirty="0"/>
              <a:t> </a:t>
            </a:r>
            <a:r>
              <a:rPr lang="en-US" altLang="en-US" sz="2000" b="1" dirty="0" smtClean="0"/>
              <a:t>D</a:t>
            </a:r>
            <a:endParaRPr lang="en-US" sz="2000" b="1" dirty="0"/>
          </a:p>
        </p:txBody>
      </p:sp>
      <p:grpSp>
        <p:nvGrpSpPr>
          <p:cNvPr id="34" name="Group 4"/>
          <p:cNvGrpSpPr>
            <a:grpSpLocks/>
          </p:cNvGrpSpPr>
          <p:nvPr/>
        </p:nvGrpSpPr>
        <p:grpSpPr bwMode="auto">
          <a:xfrm>
            <a:off x="0" y="6073263"/>
            <a:ext cx="1985026" cy="642572"/>
            <a:chOff x="404" y="1980"/>
            <a:chExt cx="1294" cy="298"/>
          </a:xfrm>
        </p:grpSpPr>
        <p:sp>
          <p:nvSpPr>
            <p:cNvPr id="35" name="Rectangle 5"/>
            <p:cNvSpPr>
              <a:spLocks noChangeArrowheads="1"/>
            </p:cNvSpPr>
            <p:nvPr/>
          </p:nvSpPr>
          <p:spPr bwMode="invGray">
            <a:xfrm>
              <a:off x="404" y="1980"/>
              <a:ext cx="1205" cy="298"/>
            </a:xfrm>
            <a:prstGeom prst="rect">
              <a:avLst/>
            </a:prstGeom>
            <a:solidFill>
              <a:srgbClr val="6FB9D7"/>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36" name="AutoShape 6"/>
            <p:cNvSpPr>
              <a:spLocks noChangeArrowheads="1"/>
            </p:cNvSpPr>
            <p:nvPr/>
          </p:nvSpPr>
          <p:spPr bwMode="invGray">
            <a:xfrm rot="5400000">
              <a:off x="1568" y="2072"/>
              <a:ext cx="139" cy="120"/>
            </a:xfrm>
            <a:prstGeom prst="triangle">
              <a:avLst>
                <a:gd name="adj" fmla="val 50000"/>
              </a:avLst>
            </a:prstGeom>
            <a:solidFill>
              <a:srgbClr val="6FB9D7"/>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smtClean="0">
                <a:ln>
                  <a:noFill/>
                </a:ln>
                <a:solidFill>
                  <a:srgbClr val="000000"/>
                </a:solidFill>
                <a:effectLst/>
                <a:uLnTx/>
                <a:uFillTx/>
                <a:latin typeface="Arial" panose="020B0604020202020204" pitchFamily="34" charset="0"/>
              </a:endParaRPr>
            </a:p>
          </p:txBody>
        </p:sp>
      </p:grpSp>
      <p:sp>
        <p:nvSpPr>
          <p:cNvPr id="37" name="TextBox 36"/>
          <p:cNvSpPr txBox="1"/>
          <p:nvPr/>
        </p:nvSpPr>
        <p:spPr>
          <a:xfrm>
            <a:off x="354044" y="6220995"/>
            <a:ext cx="1079142" cy="369332"/>
          </a:xfrm>
          <a:prstGeom prst="rect">
            <a:avLst/>
          </a:prstGeom>
          <a:noFill/>
        </p:spPr>
        <p:txBody>
          <a:bodyPr wrap="none" rtlCol="0">
            <a:spAutoFit/>
          </a:bodyPr>
          <a:lstStyle/>
          <a:p>
            <a:r>
              <a:rPr lang="en-US" b="1" dirty="0" err="1"/>
              <a:t>Bước</a:t>
            </a:r>
            <a:r>
              <a:rPr lang="en-US" b="1" dirty="0"/>
              <a:t> </a:t>
            </a:r>
            <a:r>
              <a:rPr lang="en-US" b="1" dirty="0" smtClean="0"/>
              <a:t>4:</a:t>
            </a:r>
            <a:endParaRPr lang="en-US" dirty="0"/>
          </a:p>
        </p:txBody>
      </p:sp>
    </p:spTree>
    <p:extLst>
      <p:ext uri="{BB962C8B-B14F-4D97-AF65-F5344CB8AC3E}">
        <p14:creationId xmlns:p14="http://schemas.microsoft.com/office/powerpoint/2010/main" val="27004752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wipe(down)">
                                      <p:cBhvr>
                                        <p:cTn id="10" dur="500"/>
                                        <p:tgtEl>
                                          <p:spTgt spid="33"/>
                                        </p:tgtEl>
                                      </p:cBhvr>
                                    </p:animEffect>
                                  </p:childTnLst>
                                </p:cTn>
                              </p:par>
                              <p:par>
                                <p:cTn id="11" presetID="22" presetClass="entr" presetSubtype="4"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down)">
                                      <p:cBhvr>
                                        <p:cTn id="13" dur="500"/>
                                        <p:tgtEl>
                                          <p:spTgt spid="3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wipe(down)">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nodeType="clickEffect">
                                  <p:stCondLst>
                                    <p:cond delay="0"/>
                                  </p:stCondLst>
                                  <p:childTnLst>
                                    <p:animMotion origin="layout" path="M 0 0 L 0 -0.30394 L 0.45729 -0.30394 L 0.45729 -0.09838 L 0.45625 -0.09838 " pathEditMode="relative" ptsTypes="AAAAA">
                                      <p:cBhvr>
                                        <p:cTn id="20" dur="2000" fill="hold"/>
                                        <p:tgtEl>
                                          <p:spTgt spid="16"/>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0 0 L 0 -0.30394 L 0.45729 -0.30394 L 0.45729 -0.09838 L 0.45625 -0.09838 " pathEditMode="relative" ptsTypes="AAAAA">
                                      <p:cBhvr>
                                        <p:cTn id="22" dur="2000" fill="hold"/>
                                        <p:tgtEl>
                                          <p:spTgt spid="17"/>
                                        </p:tgtEl>
                                        <p:attrNameLst>
                                          <p:attrName>ppt_x</p:attrName>
                                          <p:attrName>ppt_y</p:attrName>
                                        </p:attrNameLst>
                                      </p:cBhvr>
                                    </p:animMotion>
                                  </p:childTnLst>
                                </p:cTn>
                              </p:par>
                              <p:par>
                                <p:cTn id="23" presetID="0" presetClass="path" presetSubtype="0" accel="50000" decel="50000" fill="hold" nodeType="withEffect">
                                  <p:stCondLst>
                                    <p:cond delay="0"/>
                                  </p:stCondLst>
                                  <p:childTnLst>
                                    <p:animMotion origin="layout" path="M 0 0 L 0 -0.30394 L 0.45729 -0.30394 L 0.45729 -0.09838 L 0.45625 -0.09838 " pathEditMode="relative" ptsTypes="AAAAA">
                                      <p:cBhvr>
                                        <p:cTn id="24" dur="2000" fill="hold"/>
                                        <p:tgtEl>
                                          <p:spTgt spid="1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altLang="en-US" smtClean="0"/>
              <a:t>Thiết kế chức năng trợ giúp 4 cọc</a:t>
            </a:r>
          </a:p>
        </p:txBody>
      </p:sp>
      <p:pic>
        <p:nvPicPr>
          <p:cNvPr id="4403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981200"/>
            <a:ext cx="6173788"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1676400" y="1944688"/>
            <a:ext cx="1066800" cy="679450"/>
          </a:xfrm>
          <a:prstGeom prst="roundRect">
            <a:avLst/>
          </a:prstGeom>
          <a:noFill/>
          <a:ln w="38100">
            <a:solidFill>
              <a:srgbClr val="FF99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noFill/>
            </a:endParaRPr>
          </a:p>
        </p:txBody>
      </p:sp>
      <p:sp>
        <p:nvSpPr>
          <p:cNvPr id="6" name="Rounded Rectangular Callout 5"/>
          <p:cNvSpPr/>
          <p:nvPr/>
        </p:nvSpPr>
        <p:spPr>
          <a:xfrm>
            <a:off x="914400" y="1236663"/>
            <a:ext cx="1676400" cy="517525"/>
          </a:xfrm>
          <a:prstGeom prst="wedgeRoundRectCallout">
            <a:avLst>
              <a:gd name="adj1" fmla="val 30042"/>
              <a:gd name="adj2" fmla="val 106747"/>
              <a:gd name="adj3" fmla="val 16667"/>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r>
              <a:rPr lang="en-US"/>
              <a:t>Xem lại dịch chuyển</a:t>
            </a:r>
            <a:endParaRPr lang="en-US" dirty="0"/>
          </a:p>
        </p:txBody>
      </p:sp>
      <p:sp>
        <p:nvSpPr>
          <p:cNvPr id="7" name="Rounded Rectangle 6"/>
          <p:cNvSpPr/>
          <p:nvPr/>
        </p:nvSpPr>
        <p:spPr>
          <a:xfrm>
            <a:off x="3549650" y="1944688"/>
            <a:ext cx="1066800" cy="679450"/>
          </a:xfrm>
          <a:prstGeom prst="roundRect">
            <a:avLst/>
          </a:prstGeom>
          <a:noFill/>
          <a:ln w="38100">
            <a:solidFill>
              <a:srgbClr val="FF99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noFill/>
            </a:endParaRPr>
          </a:p>
        </p:txBody>
      </p:sp>
      <p:sp>
        <p:nvSpPr>
          <p:cNvPr id="8" name="Rounded Rectangular Callout 7"/>
          <p:cNvSpPr/>
          <p:nvPr/>
        </p:nvSpPr>
        <p:spPr>
          <a:xfrm>
            <a:off x="2787650" y="1236663"/>
            <a:ext cx="1676400" cy="517525"/>
          </a:xfrm>
          <a:prstGeom prst="wedgeRoundRectCallout">
            <a:avLst>
              <a:gd name="adj1" fmla="val 30042"/>
              <a:gd name="adj2" fmla="val 106747"/>
              <a:gd name="adj3" fmla="val 16667"/>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r>
              <a:rPr lang="en-US"/>
              <a:t>Tốc độ</a:t>
            </a:r>
            <a:endParaRPr lang="en-US" dirty="0"/>
          </a:p>
        </p:txBody>
      </p:sp>
      <p:sp>
        <p:nvSpPr>
          <p:cNvPr id="9" name="Rounded Rectangle 8"/>
          <p:cNvSpPr/>
          <p:nvPr/>
        </p:nvSpPr>
        <p:spPr>
          <a:xfrm>
            <a:off x="4814888" y="1905000"/>
            <a:ext cx="1066800" cy="679450"/>
          </a:xfrm>
          <a:prstGeom prst="roundRect">
            <a:avLst/>
          </a:prstGeom>
          <a:noFill/>
          <a:ln w="38100">
            <a:solidFill>
              <a:srgbClr val="FF99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noFill/>
            </a:endParaRPr>
          </a:p>
        </p:txBody>
      </p:sp>
      <p:sp>
        <p:nvSpPr>
          <p:cNvPr id="10" name="Rounded Rectangular Callout 9"/>
          <p:cNvSpPr/>
          <p:nvPr/>
        </p:nvSpPr>
        <p:spPr>
          <a:xfrm>
            <a:off x="5319713" y="1263650"/>
            <a:ext cx="1676400" cy="463550"/>
          </a:xfrm>
          <a:prstGeom prst="wedgeRoundRectCallout">
            <a:avLst>
              <a:gd name="adj1" fmla="val -45006"/>
              <a:gd name="adj2" fmla="val 116638"/>
              <a:gd name="adj3" fmla="val 16667"/>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r>
              <a:rPr lang="en-US"/>
              <a:t>Chọn số đĩa</a:t>
            </a:r>
            <a:endParaRPr lang="en-US" dirty="0"/>
          </a:p>
        </p:txBody>
      </p:sp>
      <p:sp>
        <p:nvSpPr>
          <p:cNvPr id="11" name="Rounded Rectangle 10"/>
          <p:cNvSpPr/>
          <p:nvPr/>
        </p:nvSpPr>
        <p:spPr>
          <a:xfrm>
            <a:off x="5624513" y="2641600"/>
            <a:ext cx="1233487" cy="3471863"/>
          </a:xfrm>
          <a:prstGeom prst="roundRect">
            <a:avLst/>
          </a:prstGeom>
          <a:noFill/>
          <a:ln w="38100">
            <a:solidFill>
              <a:srgbClr val="FF99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noFill/>
            </a:endParaRPr>
          </a:p>
        </p:txBody>
      </p:sp>
      <p:sp>
        <p:nvSpPr>
          <p:cNvPr id="12" name="Rounded Rectangular Callout 11"/>
          <p:cNvSpPr/>
          <p:nvPr/>
        </p:nvSpPr>
        <p:spPr>
          <a:xfrm>
            <a:off x="3948113" y="5924550"/>
            <a:ext cx="2071687" cy="517525"/>
          </a:xfrm>
          <a:prstGeom prst="wedgeRoundRectCallout">
            <a:avLst>
              <a:gd name="adj1" fmla="val 42799"/>
              <a:gd name="adj2" fmla="val -149735"/>
              <a:gd name="adj3" fmla="val 16667"/>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r>
              <a:rPr lang="en-US"/>
              <a:t>Các bước chuyển</a:t>
            </a:r>
            <a:endParaRPr lang="en-US"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403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71600" y="2895600"/>
            <a:ext cx="7070185" cy="1015663"/>
          </a:xfrm>
          <a:prstGeom prst="rect">
            <a:avLst/>
          </a:prstGeom>
          <a:noFill/>
        </p:spPr>
        <p:txBody>
          <a:bodyPr>
            <a:spAutoFit/>
          </a:bodyPr>
          <a:lstStyle/>
          <a:p>
            <a:pPr algn="ctr">
              <a:defRPr/>
            </a:pPr>
            <a:r>
              <a:rPr lang="en-US" sz="6000" b="1" kern="10" dirty="0">
                <a:ln w="9525">
                  <a:solidFill>
                    <a:schemeClr val="bg1"/>
                  </a:solidFill>
                  <a:prstDash val="solid"/>
                </a:ln>
                <a:solidFill>
                  <a:srgbClr val="FF0000"/>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Kiểm thử phần mềm</a:t>
            </a:r>
            <a:endParaRPr lang="en-US" sz="6000" b="1">
              <a:ln w="9525">
                <a:solidFill>
                  <a:schemeClr val="bg1"/>
                </a:solidFill>
                <a:prstDash val="solid"/>
              </a:ln>
              <a:solidFill>
                <a:srgbClr val="FF0000"/>
              </a:solidFill>
              <a:effectLst>
                <a:outerShdw blurRad="12700" dist="38100" dir="2700000" algn="tl" rotWithShape="0">
                  <a:schemeClr val="bg1">
                    <a:lumMod val="50000"/>
                  </a:schemeClr>
                </a:outerShdw>
              </a:effectLst>
            </a:endParaRPr>
          </a:p>
        </p:txBody>
      </p:sp>
    </p:spTree>
  </p:cSld>
  <p:clrMapOvr>
    <a:masterClrMapping/>
  </p:clrMapOvr>
  <p:transition spd="slow">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altLang="en-US" smtClean="0"/>
              <a:t>Môi trường kiểm thử</a:t>
            </a:r>
          </a:p>
        </p:txBody>
      </p:sp>
      <p:grpSp>
        <p:nvGrpSpPr>
          <p:cNvPr id="45059" name="Group 3"/>
          <p:cNvGrpSpPr>
            <a:grpSpLocks/>
          </p:cNvGrpSpPr>
          <p:nvPr/>
        </p:nvGrpSpPr>
        <p:grpSpPr bwMode="auto">
          <a:xfrm>
            <a:off x="836613" y="1981200"/>
            <a:ext cx="3582987" cy="3827463"/>
            <a:chOff x="527" y="1252"/>
            <a:chExt cx="2257" cy="2411"/>
          </a:xfrm>
        </p:grpSpPr>
        <p:sp>
          <p:nvSpPr>
            <p:cNvPr id="45065" name="Rectangle 4"/>
            <p:cNvSpPr>
              <a:spLocks noChangeArrowheads="1"/>
            </p:cNvSpPr>
            <p:nvPr/>
          </p:nvSpPr>
          <p:spPr bwMode="gray">
            <a:xfrm rot="-319177">
              <a:off x="527" y="1252"/>
              <a:ext cx="2144" cy="2411"/>
            </a:xfrm>
            <a:prstGeom prst="rect">
              <a:avLst/>
            </a:prstGeom>
            <a:solidFill>
              <a:srgbClr val="00000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900">
                  <a:solidFill>
                    <a:srgbClr val="000066"/>
                  </a:solidFill>
                  <a:latin typeface="Arial" panose="020B0604020202020204" pitchFamily="34" charset="0"/>
                </a:defRPr>
              </a:lvl1pPr>
              <a:lvl2pPr marL="742950" indent="-285750">
                <a:spcBef>
                  <a:spcPct val="20000"/>
                </a:spcBef>
                <a:buChar char="–"/>
                <a:defRPr sz="2600">
                  <a:solidFill>
                    <a:srgbClr val="000066"/>
                  </a:solidFill>
                  <a:latin typeface="Arial" panose="020B0604020202020204" pitchFamily="34" charset="0"/>
                </a:defRPr>
              </a:lvl2pPr>
              <a:lvl3pPr marL="1143000" indent="-228600">
                <a:spcBef>
                  <a:spcPct val="20000"/>
                </a:spcBef>
                <a:buChar char="•"/>
                <a:defRPr sz="2200">
                  <a:solidFill>
                    <a:srgbClr val="000066"/>
                  </a:solidFill>
                  <a:latin typeface="Arial" panose="020B0604020202020204" pitchFamily="34" charset="0"/>
                </a:defRPr>
              </a:lvl3pPr>
              <a:lvl4pPr marL="1600200" indent="-228600">
                <a:spcBef>
                  <a:spcPct val="20000"/>
                </a:spcBef>
                <a:buChar char="–"/>
                <a:defRPr>
                  <a:solidFill>
                    <a:srgbClr val="000066"/>
                  </a:solidFill>
                  <a:latin typeface="Arial" panose="020B0604020202020204" pitchFamily="34" charset="0"/>
                </a:defRPr>
              </a:lvl4pPr>
              <a:lvl5pPr marL="2057400" indent="-228600">
                <a:spcBef>
                  <a:spcPct val="20000"/>
                </a:spcBef>
                <a:buChar char="»"/>
                <a:defRPr>
                  <a:solidFill>
                    <a:srgbClr val="000066"/>
                  </a:solidFill>
                  <a:latin typeface="Arial" panose="020B0604020202020204" pitchFamily="34" charset="0"/>
                </a:defRPr>
              </a:lvl5pPr>
              <a:lvl6pPr marL="2514600" indent="-228600" eaLnBrk="0" fontAlgn="base" hangingPunct="0">
                <a:spcBef>
                  <a:spcPct val="20000"/>
                </a:spcBef>
                <a:spcAft>
                  <a:spcPct val="0"/>
                </a:spcAft>
                <a:buChar char="»"/>
                <a:defRPr>
                  <a:solidFill>
                    <a:srgbClr val="000066"/>
                  </a:solidFill>
                  <a:latin typeface="Arial" panose="020B0604020202020204" pitchFamily="34" charset="0"/>
                </a:defRPr>
              </a:lvl6pPr>
              <a:lvl7pPr marL="2971800" indent="-228600" eaLnBrk="0" fontAlgn="base" hangingPunct="0">
                <a:spcBef>
                  <a:spcPct val="20000"/>
                </a:spcBef>
                <a:spcAft>
                  <a:spcPct val="0"/>
                </a:spcAft>
                <a:buChar char="»"/>
                <a:defRPr>
                  <a:solidFill>
                    <a:srgbClr val="000066"/>
                  </a:solidFill>
                  <a:latin typeface="Arial" panose="020B0604020202020204" pitchFamily="34" charset="0"/>
                </a:defRPr>
              </a:lvl7pPr>
              <a:lvl8pPr marL="3429000" indent="-228600" eaLnBrk="0" fontAlgn="base" hangingPunct="0">
                <a:spcBef>
                  <a:spcPct val="20000"/>
                </a:spcBef>
                <a:spcAft>
                  <a:spcPct val="0"/>
                </a:spcAft>
                <a:buChar char="»"/>
                <a:defRPr>
                  <a:solidFill>
                    <a:srgbClr val="000066"/>
                  </a:solidFill>
                  <a:latin typeface="Arial" panose="020B0604020202020204" pitchFamily="34" charset="0"/>
                </a:defRPr>
              </a:lvl8pPr>
              <a:lvl9pPr marL="3886200" indent="-228600" eaLnBrk="0" fontAlgn="base" hangingPunct="0">
                <a:spcBef>
                  <a:spcPct val="20000"/>
                </a:spcBef>
                <a:spcAft>
                  <a:spcPct val="0"/>
                </a:spcAft>
                <a:buChar char="»"/>
                <a:defRPr>
                  <a:solidFill>
                    <a:srgbClr val="000066"/>
                  </a:solidFill>
                  <a:latin typeface="Arial" panose="020B0604020202020204" pitchFamily="34" charset="0"/>
                </a:defRPr>
              </a:lvl9pPr>
            </a:lstStyle>
            <a:p>
              <a:pPr>
                <a:spcBef>
                  <a:spcPct val="0"/>
                </a:spcBef>
                <a:buFontTx/>
                <a:buNone/>
              </a:pPr>
              <a:endParaRPr lang="en-US" altLang="en-US" sz="1800">
                <a:solidFill>
                  <a:schemeClr val="tx1"/>
                </a:solidFill>
              </a:endParaRPr>
            </a:p>
          </p:txBody>
        </p:sp>
        <p:sp>
          <p:nvSpPr>
            <p:cNvPr id="45066" name="Rectangle 5"/>
            <p:cNvSpPr>
              <a:spLocks noChangeArrowheads="1"/>
            </p:cNvSpPr>
            <p:nvPr/>
          </p:nvSpPr>
          <p:spPr bwMode="gray">
            <a:xfrm>
              <a:off x="688" y="1344"/>
              <a:ext cx="2096" cy="2202"/>
            </a:xfrm>
            <a:prstGeom prst="rect">
              <a:avLst/>
            </a:prstGeom>
            <a:gradFill rotWithShape="1">
              <a:gsLst>
                <a:gs pos="0">
                  <a:srgbClr val="FFFFFF"/>
                </a:gs>
                <a:gs pos="100000">
                  <a:srgbClr val="DBD3A9"/>
                </a:gs>
              </a:gsLst>
              <a:lin ang="2700000" scaled="1"/>
            </a:gradFill>
            <a:ln w="9525">
              <a:solidFill>
                <a:srgbClr val="000000"/>
              </a:solidFill>
              <a:miter lim="800000"/>
              <a:headEnd/>
              <a:tailEnd/>
            </a:ln>
          </p:spPr>
          <p:txBody>
            <a:bodyPr wrap="none" anchor="ctr"/>
            <a:lstStyle>
              <a:lvl1pPr>
                <a:spcBef>
                  <a:spcPct val="20000"/>
                </a:spcBef>
                <a:buChar char="•"/>
                <a:defRPr sz="2900">
                  <a:solidFill>
                    <a:srgbClr val="000066"/>
                  </a:solidFill>
                  <a:latin typeface="Arial" panose="020B0604020202020204" pitchFamily="34" charset="0"/>
                </a:defRPr>
              </a:lvl1pPr>
              <a:lvl2pPr marL="742950" indent="-285750">
                <a:spcBef>
                  <a:spcPct val="20000"/>
                </a:spcBef>
                <a:buChar char="–"/>
                <a:defRPr sz="2600">
                  <a:solidFill>
                    <a:srgbClr val="000066"/>
                  </a:solidFill>
                  <a:latin typeface="Arial" panose="020B0604020202020204" pitchFamily="34" charset="0"/>
                </a:defRPr>
              </a:lvl2pPr>
              <a:lvl3pPr marL="1143000" indent="-228600">
                <a:spcBef>
                  <a:spcPct val="20000"/>
                </a:spcBef>
                <a:buChar char="•"/>
                <a:defRPr sz="2200">
                  <a:solidFill>
                    <a:srgbClr val="000066"/>
                  </a:solidFill>
                  <a:latin typeface="Arial" panose="020B0604020202020204" pitchFamily="34" charset="0"/>
                </a:defRPr>
              </a:lvl3pPr>
              <a:lvl4pPr marL="1600200" indent="-228600">
                <a:spcBef>
                  <a:spcPct val="20000"/>
                </a:spcBef>
                <a:buChar char="–"/>
                <a:defRPr>
                  <a:solidFill>
                    <a:srgbClr val="000066"/>
                  </a:solidFill>
                  <a:latin typeface="Arial" panose="020B0604020202020204" pitchFamily="34" charset="0"/>
                </a:defRPr>
              </a:lvl4pPr>
              <a:lvl5pPr marL="2057400" indent="-228600">
                <a:spcBef>
                  <a:spcPct val="20000"/>
                </a:spcBef>
                <a:buChar char="»"/>
                <a:defRPr>
                  <a:solidFill>
                    <a:srgbClr val="000066"/>
                  </a:solidFill>
                  <a:latin typeface="Arial" panose="020B0604020202020204" pitchFamily="34" charset="0"/>
                </a:defRPr>
              </a:lvl5pPr>
              <a:lvl6pPr marL="2514600" indent="-228600" eaLnBrk="0" fontAlgn="base" hangingPunct="0">
                <a:spcBef>
                  <a:spcPct val="20000"/>
                </a:spcBef>
                <a:spcAft>
                  <a:spcPct val="0"/>
                </a:spcAft>
                <a:buChar char="»"/>
                <a:defRPr>
                  <a:solidFill>
                    <a:srgbClr val="000066"/>
                  </a:solidFill>
                  <a:latin typeface="Arial" panose="020B0604020202020204" pitchFamily="34" charset="0"/>
                </a:defRPr>
              </a:lvl6pPr>
              <a:lvl7pPr marL="2971800" indent="-228600" eaLnBrk="0" fontAlgn="base" hangingPunct="0">
                <a:spcBef>
                  <a:spcPct val="20000"/>
                </a:spcBef>
                <a:spcAft>
                  <a:spcPct val="0"/>
                </a:spcAft>
                <a:buChar char="»"/>
                <a:defRPr>
                  <a:solidFill>
                    <a:srgbClr val="000066"/>
                  </a:solidFill>
                  <a:latin typeface="Arial" panose="020B0604020202020204" pitchFamily="34" charset="0"/>
                </a:defRPr>
              </a:lvl7pPr>
              <a:lvl8pPr marL="3429000" indent="-228600" eaLnBrk="0" fontAlgn="base" hangingPunct="0">
                <a:spcBef>
                  <a:spcPct val="20000"/>
                </a:spcBef>
                <a:spcAft>
                  <a:spcPct val="0"/>
                </a:spcAft>
                <a:buChar char="»"/>
                <a:defRPr>
                  <a:solidFill>
                    <a:srgbClr val="000066"/>
                  </a:solidFill>
                  <a:latin typeface="Arial" panose="020B0604020202020204" pitchFamily="34" charset="0"/>
                </a:defRPr>
              </a:lvl8pPr>
              <a:lvl9pPr marL="3886200" indent="-228600" eaLnBrk="0" fontAlgn="base" hangingPunct="0">
                <a:spcBef>
                  <a:spcPct val="20000"/>
                </a:spcBef>
                <a:spcAft>
                  <a:spcPct val="0"/>
                </a:spcAft>
                <a:buChar char="»"/>
                <a:defRPr>
                  <a:solidFill>
                    <a:srgbClr val="000066"/>
                  </a:solidFill>
                  <a:latin typeface="Arial" panose="020B0604020202020204" pitchFamily="34" charset="0"/>
                </a:defRPr>
              </a:lvl9pPr>
            </a:lstStyle>
            <a:p>
              <a:pPr>
                <a:spcBef>
                  <a:spcPct val="0"/>
                </a:spcBef>
                <a:buFontTx/>
                <a:buNone/>
              </a:pPr>
              <a:endParaRPr lang="en-US" altLang="en-US" sz="1800">
                <a:solidFill>
                  <a:schemeClr val="tx1"/>
                </a:solidFill>
              </a:endParaRPr>
            </a:p>
          </p:txBody>
        </p:sp>
        <p:sp>
          <p:nvSpPr>
            <p:cNvPr id="7" name="Text Box 6"/>
            <p:cNvSpPr txBox="1">
              <a:spLocks noChangeArrowheads="1"/>
            </p:cNvSpPr>
            <p:nvPr/>
          </p:nvSpPr>
          <p:spPr bwMode="gray">
            <a:xfrm>
              <a:off x="759" y="1440"/>
              <a:ext cx="1980" cy="1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defRPr/>
              </a:pPr>
              <a:r>
                <a:rPr lang="en-US" sz="2000" dirty="0" smtClean="0">
                  <a:solidFill>
                    <a:srgbClr val="003366"/>
                  </a:solidFill>
                </a:rPr>
                <a:t>Phần cứng</a:t>
              </a:r>
              <a:endParaRPr lang="en-US" sz="2000" dirty="0">
                <a:solidFill>
                  <a:srgbClr val="003366"/>
                </a:solidFill>
              </a:endParaRPr>
            </a:p>
            <a:p>
              <a:pPr marL="342900" indent="-342900" algn="ctr">
                <a:buFont typeface="Wingdings" panose="05000000000000000000" pitchFamily="2" charset="2"/>
                <a:buChar char="ü"/>
                <a:defRPr/>
              </a:pPr>
              <a:endParaRPr lang="en-US" sz="2000" dirty="0" smtClean="0">
                <a:solidFill>
                  <a:srgbClr val="003366"/>
                </a:solidFill>
              </a:endParaRPr>
            </a:p>
            <a:p>
              <a:pPr marL="342900" indent="-342900">
                <a:buFont typeface="Wingdings" panose="05000000000000000000" pitchFamily="2" charset="2"/>
                <a:buChar char="ü"/>
                <a:defRPr/>
              </a:pPr>
              <a:r>
                <a:rPr lang="en-US" dirty="0"/>
                <a:t>Bộ giả lập Wp </a:t>
              </a:r>
              <a:r>
                <a:rPr lang="en-US" dirty="0" smtClean="0"/>
                <a:t>emulator</a:t>
              </a:r>
              <a:endParaRPr lang="en-US" dirty="0">
                <a:solidFill>
                  <a:srgbClr val="003366"/>
                </a:solidFill>
              </a:endParaRPr>
            </a:p>
            <a:p>
              <a:pPr marL="349250" lvl="1" indent="-174625">
                <a:buFont typeface="Arial" panose="020B0604020202020204" pitchFamily="34" charset="0"/>
                <a:buChar char="•"/>
                <a:defRPr/>
              </a:pPr>
              <a:r>
                <a:rPr lang="en-US" dirty="0"/>
                <a:t>Tốc độ xử lý CPU: 1 Ghz </a:t>
              </a:r>
            </a:p>
            <a:p>
              <a:pPr marL="349250" lvl="1" indent="-174625">
                <a:buFont typeface="Arial" panose="020B0604020202020204" pitchFamily="34" charset="0"/>
                <a:buChar char="•"/>
                <a:defRPr/>
              </a:pPr>
              <a:r>
                <a:rPr lang="en-US" dirty="0"/>
                <a:t>Bộ nhớ Ram: 512 Mb</a:t>
              </a:r>
            </a:p>
            <a:p>
              <a:pPr marL="349250" lvl="1" indent="-174625">
                <a:buFont typeface="Arial" panose="020B0604020202020204" pitchFamily="34" charset="0"/>
                <a:buChar char="•"/>
                <a:defRPr/>
              </a:pPr>
              <a:r>
                <a:rPr lang="en-US" dirty="0"/>
                <a:t>Dung lượng bộ nhớ: 8 Gb</a:t>
              </a:r>
            </a:p>
            <a:p>
              <a:pPr marL="349250" lvl="1" indent="-174625">
                <a:buFont typeface="Arial" panose="020B0604020202020204" pitchFamily="34" charset="0"/>
                <a:buChar char="•"/>
                <a:defRPr/>
              </a:pPr>
              <a:r>
                <a:rPr lang="en-US" dirty="0"/>
                <a:t>Độ phân giải màn </a:t>
              </a:r>
              <a:r>
                <a:rPr lang="en-US" dirty="0" smtClean="0"/>
                <a:t>hình: 800 </a:t>
              </a:r>
              <a:r>
                <a:rPr lang="en-US" dirty="0"/>
                <a:t>x 480 pixels</a:t>
              </a:r>
            </a:p>
          </p:txBody>
        </p:sp>
      </p:grpSp>
      <p:grpSp>
        <p:nvGrpSpPr>
          <p:cNvPr id="45060" name="Group 7"/>
          <p:cNvGrpSpPr>
            <a:grpSpLocks/>
          </p:cNvGrpSpPr>
          <p:nvPr/>
        </p:nvGrpSpPr>
        <p:grpSpPr bwMode="auto">
          <a:xfrm>
            <a:off x="4826000" y="1955800"/>
            <a:ext cx="3598863" cy="3827463"/>
            <a:chOff x="3040" y="1232"/>
            <a:chExt cx="2266" cy="2411"/>
          </a:xfrm>
        </p:grpSpPr>
        <p:sp>
          <p:nvSpPr>
            <p:cNvPr id="45062" name="Rectangle 8"/>
            <p:cNvSpPr>
              <a:spLocks noChangeArrowheads="1"/>
            </p:cNvSpPr>
            <p:nvPr/>
          </p:nvSpPr>
          <p:spPr bwMode="gray">
            <a:xfrm rot="301233">
              <a:off x="3162" y="1232"/>
              <a:ext cx="2144" cy="2411"/>
            </a:xfrm>
            <a:prstGeom prst="rect">
              <a:avLst/>
            </a:prstGeom>
            <a:solidFill>
              <a:srgbClr val="00000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900">
                  <a:solidFill>
                    <a:srgbClr val="000066"/>
                  </a:solidFill>
                  <a:latin typeface="Arial" panose="020B0604020202020204" pitchFamily="34" charset="0"/>
                </a:defRPr>
              </a:lvl1pPr>
              <a:lvl2pPr marL="742950" indent="-285750">
                <a:spcBef>
                  <a:spcPct val="20000"/>
                </a:spcBef>
                <a:buChar char="–"/>
                <a:defRPr sz="2600">
                  <a:solidFill>
                    <a:srgbClr val="000066"/>
                  </a:solidFill>
                  <a:latin typeface="Arial" panose="020B0604020202020204" pitchFamily="34" charset="0"/>
                </a:defRPr>
              </a:lvl2pPr>
              <a:lvl3pPr marL="1143000" indent="-228600">
                <a:spcBef>
                  <a:spcPct val="20000"/>
                </a:spcBef>
                <a:buChar char="•"/>
                <a:defRPr sz="2200">
                  <a:solidFill>
                    <a:srgbClr val="000066"/>
                  </a:solidFill>
                  <a:latin typeface="Arial" panose="020B0604020202020204" pitchFamily="34" charset="0"/>
                </a:defRPr>
              </a:lvl3pPr>
              <a:lvl4pPr marL="1600200" indent="-228600">
                <a:spcBef>
                  <a:spcPct val="20000"/>
                </a:spcBef>
                <a:buChar char="–"/>
                <a:defRPr>
                  <a:solidFill>
                    <a:srgbClr val="000066"/>
                  </a:solidFill>
                  <a:latin typeface="Arial" panose="020B0604020202020204" pitchFamily="34" charset="0"/>
                </a:defRPr>
              </a:lvl4pPr>
              <a:lvl5pPr marL="2057400" indent="-228600">
                <a:spcBef>
                  <a:spcPct val="20000"/>
                </a:spcBef>
                <a:buChar char="»"/>
                <a:defRPr>
                  <a:solidFill>
                    <a:srgbClr val="000066"/>
                  </a:solidFill>
                  <a:latin typeface="Arial" panose="020B0604020202020204" pitchFamily="34" charset="0"/>
                </a:defRPr>
              </a:lvl5pPr>
              <a:lvl6pPr marL="2514600" indent="-228600" eaLnBrk="0" fontAlgn="base" hangingPunct="0">
                <a:spcBef>
                  <a:spcPct val="20000"/>
                </a:spcBef>
                <a:spcAft>
                  <a:spcPct val="0"/>
                </a:spcAft>
                <a:buChar char="»"/>
                <a:defRPr>
                  <a:solidFill>
                    <a:srgbClr val="000066"/>
                  </a:solidFill>
                  <a:latin typeface="Arial" panose="020B0604020202020204" pitchFamily="34" charset="0"/>
                </a:defRPr>
              </a:lvl6pPr>
              <a:lvl7pPr marL="2971800" indent="-228600" eaLnBrk="0" fontAlgn="base" hangingPunct="0">
                <a:spcBef>
                  <a:spcPct val="20000"/>
                </a:spcBef>
                <a:spcAft>
                  <a:spcPct val="0"/>
                </a:spcAft>
                <a:buChar char="»"/>
                <a:defRPr>
                  <a:solidFill>
                    <a:srgbClr val="000066"/>
                  </a:solidFill>
                  <a:latin typeface="Arial" panose="020B0604020202020204" pitchFamily="34" charset="0"/>
                </a:defRPr>
              </a:lvl7pPr>
              <a:lvl8pPr marL="3429000" indent="-228600" eaLnBrk="0" fontAlgn="base" hangingPunct="0">
                <a:spcBef>
                  <a:spcPct val="20000"/>
                </a:spcBef>
                <a:spcAft>
                  <a:spcPct val="0"/>
                </a:spcAft>
                <a:buChar char="»"/>
                <a:defRPr>
                  <a:solidFill>
                    <a:srgbClr val="000066"/>
                  </a:solidFill>
                  <a:latin typeface="Arial" panose="020B0604020202020204" pitchFamily="34" charset="0"/>
                </a:defRPr>
              </a:lvl8pPr>
              <a:lvl9pPr marL="3886200" indent="-228600" eaLnBrk="0" fontAlgn="base" hangingPunct="0">
                <a:spcBef>
                  <a:spcPct val="20000"/>
                </a:spcBef>
                <a:spcAft>
                  <a:spcPct val="0"/>
                </a:spcAft>
                <a:buChar char="»"/>
                <a:defRPr>
                  <a:solidFill>
                    <a:srgbClr val="000066"/>
                  </a:solidFill>
                  <a:latin typeface="Arial" panose="020B0604020202020204" pitchFamily="34" charset="0"/>
                </a:defRPr>
              </a:lvl9pPr>
            </a:lstStyle>
            <a:p>
              <a:pPr>
                <a:spcBef>
                  <a:spcPct val="0"/>
                </a:spcBef>
                <a:buFontTx/>
                <a:buNone/>
              </a:pPr>
              <a:endParaRPr lang="en-US" altLang="en-US" sz="1800">
                <a:solidFill>
                  <a:schemeClr val="tx1"/>
                </a:solidFill>
              </a:endParaRPr>
            </a:p>
          </p:txBody>
        </p:sp>
        <p:sp>
          <p:nvSpPr>
            <p:cNvPr id="45063" name="Rectangle 9"/>
            <p:cNvSpPr>
              <a:spLocks noChangeArrowheads="1"/>
            </p:cNvSpPr>
            <p:nvPr/>
          </p:nvSpPr>
          <p:spPr bwMode="gray">
            <a:xfrm>
              <a:off x="3040" y="1344"/>
              <a:ext cx="2096" cy="2202"/>
            </a:xfrm>
            <a:prstGeom prst="rect">
              <a:avLst/>
            </a:prstGeom>
            <a:gradFill rotWithShape="1">
              <a:gsLst>
                <a:gs pos="0">
                  <a:srgbClr val="FFFFFF"/>
                </a:gs>
                <a:gs pos="100000">
                  <a:srgbClr val="ABC9BC"/>
                </a:gs>
              </a:gsLst>
              <a:lin ang="2700000" scaled="1"/>
            </a:gradFill>
            <a:ln w="9525">
              <a:solidFill>
                <a:srgbClr val="000000"/>
              </a:solidFill>
              <a:miter lim="800000"/>
              <a:headEnd/>
              <a:tailEnd/>
            </a:ln>
          </p:spPr>
          <p:txBody>
            <a:bodyPr wrap="none" anchor="ctr"/>
            <a:lstStyle>
              <a:lvl1pPr>
                <a:spcBef>
                  <a:spcPct val="20000"/>
                </a:spcBef>
                <a:buChar char="•"/>
                <a:defRPr sz="2900">
                  <a:solidFill>
                    <a:srgbClr val="000066"/>
                  </a:solidFill>
                  <a:latin typeface="Arial" panose="020B0604020202020204" pitchFamily="34" charset="0"/>
                </a:defRPr>
              </a:lvl1pPr>
              <a:lvl2pPr marL="742950" indent="-285750">
                <a:spcBef>
                  <a:spcPct val="20000"/>
                </a:spcBef>
                <a:buChar char="–"/>
                <a:defRPr sz="2600">
                  <a:solidFill>
                    <a:srgbClr val="000066"/>
                  </a:solidFill>
                  <a:latin typeface="Arial" panose="020B0604020202020204" pitchFamily="34" charset="0"/>
                </a:defRPr>
              </a:lvl2pPr>
              <a:lvl3pPr marL="1143000" indent="-228600">
                <a:spcBef>
                  <a:spcPct val="20000"/>
                </a:spcBef>
                <a:buChar char="•"/>
                <a:defRPr sz="2200">
                  <a:solidFill>
                    <a:srgbClr val="000066"/>
                  </a:solidFill>
                  <a:latin typeface="Arial" panose="020B0604020202020204" pitchFamily="34" charset="0"/>
                </a:defRPr>
              </a:lvl3pPr>
              <a:lvl4pPr marL="1600200" indent="-228600">
                <a:spcBef>
                  <a:spcPct val="20000"/>
                </a:spcBef>
                <a:buChar char="–"/>
                <a:defRPr>
                  <a:solidFill>
                    <a:srgbClr val="000066"/>
                  </a:solidFill>
                  <a:latin typeface="Arial" panose="020B0604020202020204" pitchFamily="34" charset="0"/>
                </a:defRPr>
              </a:lvl4pPr>
              <a:lvl5pPr marL="2057400" indent="-228600">
                <a:spcBef>
                  <a:spcPct val="20000"/>
                </a:spcBef>
                <a:buChar char="»"/>
                <a:defRPr>
                  <a:solidFill>
                    <a:srgbClr val="000066"/>
                  </a:solidFill>
                  <a:latin typeface="Arial" panose="020B0604020202020204" pitchFamily="34" charset="0"/>
                </a:defRPr>
              </a:lvl5pPr>
              <a:lvl6pPr marL="2514600" indent="-228600" eaLnBrk="0" fontAlgn="base" hangingPunct="0">
                <a:spcBef>
                  <a:spcPct val="20000"/>
                </a:spcBef>
                <a:spcAft>
                  <a:spcPct val="0"/>
                </a:spcAft>
                <a:buChar char="»"/>
                <a:defRPr>
                  <a:solidFill>
                    <a:srgbClr val="000066"/>
                  </a:solidFill>
                  <a:latin typeface="Arial" panose="020B0604020202020204" pitchFamily="34" charset="0"/>
                </a:defRPr>
              </a:lvl6pPr>
              <a:lvl7pPr marL="2971800" indent="-228600" eaLnBrk="0" fontAlgn="base" hangingPunct="0">
                <a:spcBef>
                  <a:spcPct val="20000"/>
                </a:spcBef>
                <a:spcAft>
                  <a:spcPct val="0"/>
                </a:spcAft>
                <a:buChar char="»"/>
                <a:defRPr>
                  <a:solidFill>
                    <a:srgbClr val="000066"/>
                  </a:solidFill>
                  <a:latin typeface="Arial" panose="020B0604020202020204" pitchFamily="34" charset="0"/>
                </a:defRPr>
              </a:lvl7pPr>
              <a:lvl8pPr marL="3429000" indent="-228600" eaLnBrk="0" fontAlgn="base" hangingPunct="0">
                <a:spcBef>
                  <a:spcPct val="20000"/>
                </a:spcBef>
                <a:spcAft>
                  <a:spcPct val="0"/>
                </a:spcAft>
                <a:buChar char="»"/>
                <a:defRPr>
                  <a:solidFill>
                    <a:srgbClr val="000066"/>
                  </a:solidFill>
                  <a:latin typeface="Arial" panose="020B0604020202020204" pitchFamily="34" charset="0"/>
                </a:defRPr>
              </a:lvl8pPr>
              <a:lvl9pPr marL="3886200" indent="-228600" eaLnBrk="0" fontAlgn="base" hangingPunct="0">
                <a:spcBef>
                  <a:spcPct val="20000"/>
                </a:spcBef>
                <a:spcAft>
                  <a:spcPct val="0"/>
                </a:spcAft>
                <a:buChar char="»"/>
                <a:defRPr>
                  <a:solidFill>
                    <a:srgbClr val="000066"/>
                  </a:solidFill>
                  <a:latin typeface="Arial" panose="020B0604020202020204" pitchFamily="34" charset="0"/>
                </a:defRPr>
              </a:lvl9pPr>
            </a:lstStyle>
            <a:p>
              <a:pPr>
                <a:spcBef>
                  <a:spcPct val="0"/>
                </a:spcBef>
                <a:buFontTx/>
                <a:buNone/>
              </a:pPr>
              <a:endParaRPr lang="en-US" altLang="en-US" sz="1800">
                <a:solidFill>
                  <a:schemeClr val="tx1"/>
                </a:solidFill>
              </a:endParaRPr>
            </a:p>
          </p:txBody>
        </p:sp>
        <p:sp>
          <p:nvSpPr>
            <p:cNvPr id="11" name="Text Box 10"/>
            <p:cNvSpPr txBox="1">
              <a:spLocks noChangeArrowheads="1"/>
            </p:cNvSpPr>
            <p:nvPr/>
          </p:nvSpPr>
          <p:spPr bwMode="gray">
            <a:xfrm>
              <a:off x="3111" y="1440"/>
              <a:ext cx="1980" cy="1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defRPr/>
              </a:pPr>
              <a:r>
                <a:rPr lang="en-US" sz="2000" dirty="0" smtClean="0">
                  <a:solidFill>
                    <a:srgbClr val="006699"/>
                  </a:solidFill>
                </a:rPr>
                <a:t>Phần mềm</a:t>
              </a:r>
              <a:endParaRPr lang="en-US" sz="2000" dirty="0">
                <a:solidFill>
                  <a:srgbClr val="006699"/>
                </a:solidFill>
              </a:endParaRPr>
            </a:p>
            <a:p>
              <a:pPr>
                <a:defRPr/>
              </a:pPr>
              <a:endParaRPr lang="en-US" sz="2000" dirty="0">
                <a:solidFill>
                  <a:srgbClr val="006699"/>
                </a:solidFill>
              </a:endParaRPr>
            </a:p>
            <a:p>
              <a:pPr marL="285750" indent="-285750">
                <a:buFont typeface="Wingdings" panose="05000000000000000000" pitchFamily="2" charset="2"/>
                <a:buChar char="ü"/>
                <a:defRPr/>
              </a:pPr>
              <a:r>
                <a:rPr lang="en-US" dirty="0"/>
                <a:t>Hệ điều hành: Windows Phone 8.</a:t>
              </a:r>
            </a:p>
            <a:p>
              <a:pPr marL="285750" indent="-285750">
                <a:buFont typeface="Wingdings" panose="05000000000000000000" pitchFamily="2" charset="2"/>
                <a:buChar char="ü"/>
                <a:defRPr/>
              </a:pPr>
              <a:r>
                <a:rPr lang="en-US" dirty="0"/>
                <a:t>Engine: </a:t>
              </a:r>
              <a:r>
                <a:rPr lang="en-US" dirty="0" smtClean="0"/>
                <a:t>Silverlight.</a:t>
              </a:r>
              <a:endParaRPr lang="en-US" dirty="0"/>
            </a:p>
            <a:p>
              <a:pPr marL="285750" indent="-285750">
                <a:buFont typeface="Wingdings" panose="05000000000000000000" pitchFamily="2" charset="2"/>
                <a:buChar char="ü"/>
                <a:defRPr/>
              </a:pPr>
              <a:r>
                <a:rPr lang="en-US" dirty="0"/>
                <a:t>Bộ công cụ Visual Studio 12 </a:t>
              </a:r>
              <a:r>
                <a:rPr lang="en-US" dirty="0" err="1"/>
                <a:t>với</a:t>
              </a:r>
              <a:r>
                <a:rPr lang="en-US" dirty="0"/>
                <a:t> </a:t>
              </a:r>
              <a:r>
                <a:rPr lang="en-US" dirty="0" smtClean="0"/>
                <a:t>SDK </a:t>
              </a:r>
              <a:r>
                <a:rPr lang="en-US" dirty="0"/>
                <a:t>8.0 trở lên</a:t>
              </a:r>
              <a:r>
                <a:rPr lang="en-US" dirty="0" smtClean="0"/>
                <a:t>.</a:t>
              </a:r>
              <a:endParaRPr lang="en-US" dirty="0"/>
            </a:p>
          </p:txBody>
        </p:sp>
      </p:grpSp>
    </p:spTree>
    <p:extLst>
      <p:ext uri="{BB962C8B-B14F-4D97-AF65-F5344CB8AC3E}">
        <p14:creationId xmlns:p14="http://schemas.microsoft.com/office/powerpoint/2010/main" val="4120653474"/>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1752600" y="282575"/>
            <a:ext cx="7239000" cy="944563"/>
          </a:xfrm>
        </p:spPr>
        <p:txBody>
          <a:bodyPr/>
          <a:lstStyle/>
          <a:p>
            <a:r>
              <a:rPr lang="en-US" altLang="en-US" smtClean="0"/>
              <a:t>Các trường hợp kiểm thử và kết quả</a:t>
            </a:r>
          </a:p>
        </p:txBody>
      </p:sp>
      <p:graphicFrame>
        <p:nvGraphicFramePr>
          <p:cNvPr id="2" name="Content Placeholder 1"/>
          <p:cNvGraphicFramePr>
            <a:graphicFrameLocks noGrp="1"/>
          </p:cNvGraphicFramePr>
          <p:nvPr>
            <p:ph idx="1"/>
            <p:extLst>
              <p:ext uri="{D42A27DB-BD31-4B8C-83A1-F6EECF244321}">
                <p14:modId xmlns:p14="http://schemas.microsoft.com/office/powerpoint/2010/main" val="2149756031"/>
              </p:ext>
            </p:extLst>
          </p:nvPr>
        </p:nvGraphicFramePr>
        <p:xfrm>
          <a:off x="228602" y="1905000"/>
          <a:ext cx="8610602" cy="4191002"/>
        </p:xfrm>
        <a:graphic>
          <a:graphicData uri="http://schemas.openxmlformats.org/drawingml/2006/table">
            <a:tbl>
              <a:tblPr firstRow="1" firstCol="1" bandRow="1">
                <a:tableStyleId>{5C22544A-7EE6-4342-B048-85BDC9FD1C3A}</a:tableStyleId>
              </a:tblPr>
              <a:tblGrid>
                <a:gridCol w="732655"/>
                <a:gridCol w="2467743"/>
                <a:gridCol w="1219200"/>
                <a:gridCol w="529624"/>
                <a:gridCol w="689576"/>
                <a:gridCol w="1564383"/>
                <a:gridCol w="1407421"/>
              </a:tblGrid>
              <a:tr h="713362">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600" b="1"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STT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600" b="1" i="0" u="none" strike="noStrike" kern="1200" cap="none" normalizeH="0" baseline="0" dirty="0" err="1">
                          <a:ln>
                            <a:noFill/>
                          </a:ln>
                          <a:solidFill>
                            <a:schemeClr val="tx1"/>
                          </a:solidFill>
                          <a:effectLst/>
                          <a:latin typeface="Times New Roman" panose="02020603050405020304" pitchFamily="18" charset="0"/>
                          <a:ea typeface="+mn-ea"/>
                          <a:cs typeface="Times New Roman" panose="02020603050405020304" pitchFamily="18" charset="0"/>
                        </a:rPr>
                        <a:t>Chức</a:t>
                      </a:r>
                      <a:r>
                        <a:rPr kumimoji="0" lang="en-US" sz="1600" b="1"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 </a:t>
                      </a:r>
                      <a:r>
                        <a:rPr kumimoji="0" lang="en-US" sz="1600" b="1" i="0" u="none" strike="noStrike" kern="1200" cap="none" normalizeH="0" baseline="0" dirty="0" err="1">
                          <a:ln>
                            <a:noFill/>
                          </a:ln>
                          <a:solidFill>
                            <a:schemeClr val="tx1"/>
                          </a:solidFill>
                          <a:effectLst/>
                          <a:latin typeface="Times New Roman" panose="02020603050405020304" pitchFamily="18" charset="0"/>
                          <a:ea typeface="+mn-ea"/>
                          <a:cs typeface="Times New Roman" panose="02020603050405020304" pitchFamily="18" charset="0"/>
                        </a:rPr>
                        <a:t>năng</a:t>
                      </a:r>
                      <a:endParaRPr kumimoji="0" lang="en-US" sz="1600" b="1"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600" b="1" i="0" u="none" strike="noStrike" kern="1200" cap="none" normalizeH="0" baseline="0">
                          <a:ln>
                            <a:noFill/>
                          </a:ln>
                          <a:solidFill>
                            <a:schemeClr val="tx1"/>
                          </a:solidFill>
                          <a:effectLst/>
                          <a:latin typeface="Times New Roman" panose="02020603050405020304" pitchFamily="18" charset="0"/>
                          <a:ea typeface="+mn-ea"/>
                          <a:cs typeface="Times New Roman" panose="02020603050405020304" pitchFamily="18" charset="0"/>
                        </a:rPr>
                        <a:t>Số lượng testcase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600" b="1" i="0" u="none" strike="noStrike" kern="1200" cap="none" normalizeH="0" baseline="0">
                          <a:ln>
                            <a:noFill/>
                          </a:ln>
                          <a:solidFill>
                            <a:schemeClr val="tx1"/>
                          </a:solidFill>
                          <a:effectLst/>
                          <a:latin typeface="Times New Roman" panose="02020603050405020304" pitchFamily="18" charset="0"/>
                          <a:ea typeface="+mn-ea"/>
                          <a:cs typeface="Times New Roman" panose="02020603050405020304" pitchFamily="18" charset="0"/>
                        </a:rPr>
                        <a:t>Pass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600" b="1"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Fail</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600" b="1" i="0" u="none" strike="noStrike" kern="1200" cap="none" normalizeH="0" baseline="0">
                          <a:ln>
                            <a:noFill/>
                          </a:ln>
                          <a:solidFill>
                            <a:schemeClr val="tx1"/>
                          </a:solidFill>
                          <a:effectLst/>
                          <a:latin typeface="Times New Roman" panose="02020603050405020304" pitchFamily="18" charset="0"/>
                          <a:ea typeface="+mn-ea"/>
                          <a:cs typeface="Times New Roman" panose="02020603050405020304" pitchFamily="18" charset="0"/>
                        </a:rPr>
                        <a:t>Thời gian</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600" b="1" i="0" u="none" strike="noStrike" kern="1200" cap="none" normalizeH="0" baseline="0" dirty="0" err="1">
                          <a:ln>
                            <a:noFill/>
                          </a:ln>
                          <a:solidFill>
                            <a:schemeClr val="tx1"/>
                          </a:solidFill>
                          <a:effectLst/>
                          <a:latin typeface="Times New Roman" panose="02020603050405020304" pitchFamily="18" charset="0"/>
                          <a:ea typeface="+mn-ea"/>
                          <a:cs typeface="Times New Roman" panose="02020603050405020304" pitchFamily="18" charset="0"/>
                        </a:rPr>
                        <a:t>Kết</a:t>
                      </a:r>
                      <a:r>
                        <a:rPr kumimoji="0" lang="en-US" sz="1600" b="1"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 </a:t>
                      </a:r>
                      <a:r>
                        <a:rPr kumimoji="0" lang="en-US" sz="1600" b="1" i="0" u="none" strike="noStrike" kern="1200" cap="none" normalizeH="0" baseline="0" dirty="0" err="1">
                          <a:ln>
                            <a:noFill/>
                          </a:ln>
                          <a:solidFill>
                            <a:schemeClr val="tx1"/>
                          </a:solidFill>
                          <a:effectLst/>
                          <a:latin typeface="Times New Roman" panose="02020603050405020304" pitchFamily="18" charset="0"/>
                          <a:ea typeface="+mn-ea"/>
                          <a:cs typeface="Times New Roman" panose="02020603050405020304" pitchFamily="18" charset="0"/>
                        </a:rPr>
                        <a:t>luận</a:t>
                      </a:r>
                      <a:endParaRPr kumimoji="0" lang="en-US" sz="1600" b="1"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r>
              <a:tr h="347764">
                <a:tc>
                  <a:txBody>
                    <a:bodyPr/>
                    <a:lstStyle/>
                    <a:p>
                      <a:pPr marL="0" marR="0" algn="ctr">
                        <a:lnSpc>
                          <a:spcPct val="120000"/>
                        </a:lnSpc>
                        <a:spcBef>
                          <a:spcPts val="0"/>
                        </a:spcBef>
                        <a:spcAft>
                          <a:spcPts val="800"/>
                        </a:spcAft>
                      </a:pPr>
                      <a:r>
                        <a:rPr lang="en-US" sz="1300" dirty="0">
                          <a:solidFill>
                            <a:schemeClr val="tx1"/>
                          </a:solidFill>
                          <a:effectLst/>
                        </a:rPr>
                        <a:t>1</a:t>
                      </a:r>
                      <a:endParaRPr lang="en-US" sz="13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20000"/>
                        </a:lnSpc>
                        <a:spcBef>
                          <a:spcPts val="0"/>
                        </a:spcBef>
                        <a:spcAft>
                          <a:spcPts val="800"/>
                        </a:spcAft>
                      </a:pPr>
                      <a:r>
                        <a:rPr lang="en-US" sz="1600" dirty="0" err="1">
                          <a:effectLst/>
                        </a:rPr>
                        <a:t>Chơi</a:t>
                      </a:r>
                      <a:r>
                        <a:rPr lang="en-US" sz="1600" dirty="0">
                          <a:effectLst/>
                        </a:rPr>
                        <a:t> </a:t>
                      </a:r>
                      <a:r>
                        <a:rPr lang="en-US" sz="1600" dirty="0" err="1">
                          <a:effectLst/>
                        </a:rPr>
                        <a:t>đơn</a:t>
                      </a:r>
                      <a:r>
                        <a:rPr lang="en-US" sz="1600" dirty="0">
                          <a:effectLst/>
                        </a:rPr>
                        <a:t> 3 </a:t>
                      </a:r>
                      <a:r>
                        <a:rPr lang="en-US" sz="1600" dirty="0" err="1">
                          <a:effectLst/>
                        </a:rPr>
                        <a:t>cọc</a:t>
                      </a:r>
                      <a:endParaRPr lang="en-US" sz="16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20000"/>
                        </a:lnSpc>
                        <a:spcBef>
                          <a:spcPts val="0"/>
                        </a:spcBef>
                        <a:spcAft>
                          <a:spcPts val="800"/>
                        </a:spcAft>
                      </a:pPr>
                      <a:r>
                        <a:rPr lang="en-US" sz="1600">
                          <a:effectLst/>
                        </a:rPr>
                        <a:t>4</a:t>
                      </a:r>
                      <a:endParaRPr lang="en-US" sz="16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20000"/>
                        </a:lnSpc>
                        <a:spcBef>
                          <a:spcPts val="0"/>
                        </a:spcBef>
                        <a:spcAft>
                          <a:spcPts val="800"/>
                        </a:spcAft>
                      </a:pPr>
                      <a:r>
                        <a:rPr lang="en-US" sz="1600">
                          <a:effectLst/>
                        </a:rPr>
                        <a:t>4</a:t>
                      </a:r>
                      <a:endParaRPr lang="en-US" sz="16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20000"/>
                        </a:lnSpc>
                        <a:spcBef>
                          <a:spcPts val="0"/>
                        </a:spcBef>
                        <a:spcAft>
                          <a:spcPts val="800"/>
                        </a:spcAft>
                      </a:pPr>
                      <a:r>
                        <a:rPr lang="en-US" sz="1600">
                          <a:effectLst/>
                        </a:rPr>
                        <a:t>0</a:t>
                      </a:r>
                      <a:endParaRPr lang="en-US" sz="16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20000"/>
                        </a:lnSpc>
                        <a:spcBef>
                          <a:spcPts val="0"/>
                        </a:spcBef>
                        <a:spcAft>
                          <a:spcPts val="0"/>
                        </a:spcAft>
                      </a:pPr>
                      <a:r>
                        <a:rPr lang="en-US" sz="1600">
                          <a:effectLst/>
                        </a:rPr>
                        <a:t>19/04/2015</a:t>
                      </a:r>
                      <a:endParaRPr lang="en-US" sz="16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20000"/>
                        </a:lnSpc>
                        <a:spcBef>
                          <a:spcPts val="0"/>
                        </a:spcBef>
                        <a:spcAft>
                          <a:spcPts val="800"/>
                        </a:spcAft>
                      </a:pPr>
                      <a:r>
                        <a:rPr lang="en-US" sz="1600" dirty="0">
                          <a:effectLst/>
                        </a:rPr>
                        <a:t>Pass</a:t>
                      </a:r>
                      <a:endParaRPr lang="en-US" sz="16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47764">
                <a:tc>
                  <a:txBody>
                    <a:bodyPr/>
                    <a:lstStyle/>
                    <a:p>
                      <a:pPr marL="0" marR="0" algn="ctr">
                        <a:lnSpc>
                          <a:spcPct val="120000"/>
                        </a:lnSpc>
                        <a:spcBef>
                          <a:spcPts val="0"/>
                        </a:spcBef>
                        <a:spcAft>
                          <a:spcPts val="800"/>
                        </a:spcAft>
                      </a:pPr>
                      <a:r>
                        <a:rPr lang="en-US" sz="1300" dirty="0">
                          <a:solidFill>
                            <a:schemeClr val="tx1"/>
                          </a:solidFill>
                          <a:effectLst/>
                        </a:rPr>
                        <a:t>2</a:t>
                      </a:r>
                      <a:endParaRPr lang="en-US" sz="13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20000"/>
                        </a:lnSpc>
                        <a:spcBef>
                          <a:spcPts val="0"/>
                        </a:spcBef>
                        <a:spcAft>
                          <a:spcPts val="800"/>
                        </a:spcAft>
                      </a:pPr>
                      <a:r>
                        <a:rPr lang="en-US" sz="1600" dirty="0" err="1">
                          <a:effectLst/>
                        </a:rPr>
                        <a:t>Chơi</a:t>
                      </a:r>
                      <a:r>
                        <a:rPr lang="en-US" sz="1600" dirty="0">
                          <a:effectLst/>
                        </a:rPr>
                        <a:t> </a:t>
                      </a:r>
                      <a:r>
                        <a:rPr lang="en-US" sz="1600" dirty="0" err="1">
                          <a:effectLst/>
                        </a:rPr>
                        <a:t>đơn</a:t>
                      </a:r>
                      <a:r>
                        <a:rPr lang="en-US" sz="1600" dirty="0">
                          <a:effectLst/>
                        </a:rPr>
                        <a:t> 4 </a:t>
                      </a:r>
                      <a:r>
                        <a:rPr lang="en-US" sz="1600" dirty="0" err="1">
                          <a:effectLst/>
                        </a:rPr>
                        <a:t>cọc</a:t>
                      </a:r>
                      <a:endParaRPr lang="en-US" sz="16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20000"/>
                        </a:lnSpc>
                        <a:spcBef>
                          <a:spcPts val="0"/>
                        </a:spcBef>
                        <a:spcAft>
                          <a:spcPts val="800"/>
                        </a:spcAft>
                      </a:pPr>
                      <a:r>
                        <a:rPr lang="en-US" sz="1600">
                          <a:effectLst/>
                        </a:rPr>
                        <a:t>4</a:t>
                      </a:r>
                      <a:endParaRPr lang="en-US" sz="16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20000"/>
                        </a:lnSpc>
                        <a:spcBef>
                          <a:spcPts val="0"/>
                        </a:spcBef>
                        <a:spcAft>
                          <a:spcPts val="800"/>
                        </a:spcAft>
                      </a:pPr>
                      <a:r>
                        <a:rPr lang="en-US" sz="1600">
                          <a:effectLst/>
                        </a:rPr>
                        <a:t>4</a:t>
                      </a:r>
                      <a:endParaRPr lang="en-US" sz="16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20000"/>
                        </a:lnSpc>
                        <a:spcBef>
                          <a:spcPts val="0"/>
                        </a:spcBef>
                        <a:spcAft>
                          <a:spcPts val="800"/>
                        </a:spcAft>
                      </a:pPr>
                      <a:r>
                        <a:rPr lang="en-US" sz="1600">
                          <a:effectLst/>
                        </a:rPr>
                        <a:t>0</a:t>
                      </a:r>
                      <a:endParaRPr lang="en-US" sz="16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20000"/>
                        </a:lnSpc>
                        <a:spcBef>
                          <a:spcPts val="0"/>
                        </a:spcBef>
                        <a:spcAft>
                          <a:spcPts val="0"/>
                        </a:spcAft>
                      </a:pPr>
                      <a:r>
                        <a:rPr lang="en-US" sz="1600">
                          <a:effectLst/>
                        </a:rPr>
                        <a:t>22/04/2015</a:t>
                      </a:r>
                      <a:endParaRPr lang="en-US" sz="16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20000"/>
                        </a:lnSpc>
                        <a:spcBef>
                          <a:spcPts val="0"/>
                        </a:spcBef>
                        <a:spcAft>
                          <a:spcPts val="800"/>
                        </a:spcAft>
                      </a:pPr>
                      <a:r>
                        <a:rPr lang="en-US" sz="1600">
                          <a:effectLst/>
                        </a:rPr>
                        <a:t>Pass</a:t>
                      </a:r>
                      <a:endParaRPr lang="en-US" sz="16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695528">
                <a:tc>
                  <a:txBody>
                    <a:bodyPr/>
                    <a:lstStyle/>
                    <a:p>
                      <a:pPr marL="0" marR="0" algn="ctr">
                        <a:lnSpc>
                          <a:spcPct val="120000"/>
                        </a:lnSpc>
                        <a:spcBef>
                          <a:spcPts val="0"/>
                        </a:spcBef>
                        <a:spcAft>
                          <a:spcPts val="800"/>
                        </a:spcAft>
                      </a:pPr>
                      <a:r>
                        <a:rPr lang="en-US" sz="1300" dirty="0">
                          <a:solidFill>
                            <a:schemeClr val="tx1"/>
                          </a:solidFill>
                          <a:effectLst/>
                        </a:rPr>
                        <a:t>3</a:t>
                      </a:r>
                      <a:endParaRPr lang="en-US" sz="13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20000"/>
                        </a:lnSpc>
                        <a:spcBef>
                          <a:spcPts val="0"/>
                        </a:spcBef>
                        <a:spcAft>
                          <a:spcPts val="800"/>
                        </a:spcAft>
                      </a:pPr>
                      <a:r>
                        <a:rPr lang="en-US" sz="1600" dirty="0" err="1">
                          <a:effectLst/>
                        </a:rPr>
                        <a:t>Bảng</a:t>
                      </a:r>
                      <a:r>
                        <a:rPr lang="en-US" sz="1600" dirty="0">
                          <a:effectLst/>
                        </a:rPr>
                        <a:t> </a:t>
                      </a:r>
                      <a:r>
                        <a:rPr lang="en-US" sz="1600" dirty="0" err="1">
                          <a:effectLst/>
                        </a:rPr>
                        <a:t>xếp</a:t>
                      </a:r>
                      <a:r>
                        <a:rPr lang="en-US" sz="1600" dirty="0">
                          <a:effectLst/>
                        </a:rPr>
                        <a:t> </a:t>
                      </a:r>
                      <a:r>
                        <a:rPr lang="en-US" sz="1600" dirty="0" err="1">
                          <a:effectLst/>
                        </a:rPr>
                        <a:t>hạng</a:t>
                      </a:r>
                      <a:r>
                        <a:rPr lang="en-US" sz="1600" dirty="0">
                          <a:effectLst/>
                        </a:rPr>
                        <a:t> </a:t>
                      </a:r>
                      <a:r>
                        <a:rPr lang="en-US" sz="1600" dirty="0" err="1">
                          <a:effectLst/>
                        </a:rPr>
                        <a:t>cá</a:t>
                      </a:r>
                      <a:r>
                        <a:rPr lang="en-US" sz="1600" dirty="0">
                          <a:effectLst/>
                        </a:rPr>
                        <a:t> </a:t>
                      </a:r>
                      <a:r>
                        <a:rPr lang="en-US" sz="1600" dirty="0" err="1">
                          <a:effectLst/>
                        </a:rPr>
                        <a:t>nhân</a:t>
                      </a:r>
                      <a:r>
                        <a:rPr lang="en-US" sz="1600" dirty="0">
                          <a:effectLst/>
                        </a:rPr>
                        <a:t> 3 </a:t>
                      </a:r>
                      <a:r>
                        <a:rPr lang="en-US" sz="1600" dirty="0" err="1">
                          <a:effectLst/>
                        </a:rPr>
                        <a:t>cọc</a:t>
                      </a:r>
                      <a:endParaRPr lang="en-US" sz="16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20000"/>
                        </a:lnSpc>
                        <a:spcBef>
                          <a:spcPts val="0"/>
                        </a:spcBef>
                        <a:spcAft>
                          <a:spcPts val="800"/>
                        </a:spcAft>
                      </a:pPr>
                      <a:r>
                        <a:rPr lang="en-US" sz="1600" dirty="0">
                          <a:effectLst/>
                        </a:rPr>
                        <a:t>4</a:t>
                      </a:r>
                      <a:endParaRPr lang="en-US" sz="16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20000"/>
                        </a:lnSpc>
                        <a:spcBef>
                          <a:spcPts val="0"/>
                        </a:spcBef>
                        <a:spcAft>
                          <a:spcPts val="800"/>
                        </a:spcAft>
                      </a:pPr>
                      <a:r>
                        <a:rPr lang="en-US" sz="1600">
                          <a:effectLst/>
                        </a:rPr>
                        <a:t>4</a:t>
                      </a:r>
                      <a:endParaRPr lang="en-US" sz="16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20000"/>
                        </a:lnSpc>
                        <a:spcBef>
                          <a:spcPts val="0"/>
                        </a:spcBef>
                        <a:spcAft>
                          <a:spcPts val="800"/>
                        </a:spcAft>
                      </a:pPr>
                      <a:r>
                        <a:rPr lang="en-US" sz="1600">
                          <a:effectLst/>
                        </a:rPr>
                        <a:t>0</a:t>
                      </a:r>
                      <a:endParaRPr lang="en-US" sz="16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20000"/>
                        </a:lnSpc>
                        <a:spcBef>
                          <a:spcPts val="0"/>
                        </a:spcBef>
                        <a:spcAft>
                          <a:spcPts val="0"/>
                        </a:spcAft>
                      </a:pPr>
                      <a:r>
                        <a:rPr lang="en-US" sz="1600">
                          <a:effectLst/>
                        </a:rPr>
                        <a:t>25/04/2015</a:t>
                      </a:r>
                      <a:endParaRPr lang="en-US" sz="16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20000"/>
                        </a:lnSpc>
                        <a:spcBef>
                          <a:spcPts val="0"/>
                        </a:spcBef>
                        <a:spcAft>
                          <a:spcPts val="800"/>
                        </a:spcAft>
                      </a:pPr>
                      <a:r>
                        <a:rPr lang="en-US" sz="1600">
                          <a:effectLst/>
                        </a:rPr>
                        <a:t>Pass</a:t>
                      </a:r>
                      <a:endParaRPr lang="en-US" sz="16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695528">
                <a:tc>
                  <a:txBody>
                    <a:bodyPr/>
                    <a:lstStyle/>
                    <a:p>
                      <a:pPr marL="0" marR="0" algn="ctr">
                        <a:lnSpc>
                          <a:spcPct val="120000"/>
                        </a:lnSpc>
                        <a:spcBef>
                          <a:spcPts val="0"/>
                        </a:spcBef>
                        <a:spcAft>
                          <a:spcPts val="800"/>
                        </a:spcAft>
                      </a:pPr>
                      <a:r>
                        <a:rPr lang="en-US" sz="1300" dirty="0">
                          <a:solidFill>
                            <a:schemeClr val="tx1"/>
                          </a:solidFill>
                          <a:effectLst/>
                        </a:rPr>
                        <a:t>4</a:t>
                      </a:r>
                      <a:endParaRPr lang="en-US" sz="13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20000"/>
                        </a:lnSpc>
                        <a:spcBef>
                          <a:spcPts val="0"/>
                        </a:spcBef>
                        <a:spcAft>
                          <a:spcPts val="800"/>
                        </a:spcAft>
                      </a:pPr>
                      <a:r>
                        <a:rPr lang="en-US" sz="1600" dirty="0" err="1">
                          <a:effectLst/>
                        </a:rPr>
                        <a:t>Bảng</a:t>
                      </a:r>
                      <a:r>
                        <a:rPr lang="en-US" sz="1600" dirty="0">
                          <a:effectLst/>
                        </a:rPr>
                        <a:t> </a:t>
                      </a:r>
                      <a:r>
                        <a:rPr lang="en-US" sz="1600" dirty="0" err="1">
                          <a:effectLst/>
                        </a:rPr>
                        <a:t>xếp</a:t>
                      </a:r>
                      <a:r>
                        <a:rPr lang="en-US" sz="1600" dirty="0">
                          <a:effectLst/>
                        </a:rPr>
                        <a:t> </a:t>
                      </a:r>
                      <a:r>
                        <a:rPr lang="en-US" sz="1600" dirty="0" err="1">
                          <a:effectLst/>
                        </a:rPr>
                        <a:t>hạng</a:t>
                      </a:r>
                      <a:r>
                        <a:rPr lang="en-US" sz="1600" dirty="0">
                          <a:effectLst/>
                        </a:rPr>
                        <a:t> </a:t>
                      </a:r>
                      <a:r>
                        <a:rPr lang="en-US" sz="1600" dirty="0" err="1">
                          <a:effectLst/>
                        </a:rPr>
                        <a:t>cá</a:t>
                      </a:r>
                      <a:r>
                        <a:rPr lang="en-US" sz="1600" dirty="0">
                          <a:effectLst/>
                        </a:rPr>
                        <a:t> </a:t>
                      </a:r>
                      <a:r>
                        <a:rPr lang="en-US" sz="1600" dirty="0" err="1">
                          <a:effectLst/>
                        </a:rPr>
                        <a:t>nhân</a:t>
                      </a:r>
                      <a:r>
                        <a:rPr lang="en-US" sz="1600" dirty="0">
                          <a:effectLst/>
                        </a:rPr>
                        <a:t> 4 </a:t>
                      </a:r>
                      <a:r>
                        <a:rPr lang="en-US" sz="1600" dirty="0" err="1">
                          <a:effectLst/>
                        </a:rPr>
                        <a:t>cọc</a:t>
                      </a:r>
                      <a:endParaRPr lang="en-US" sz="16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20000"/>
                        </a:lnSpc>
                        <a:spcBef>
                          <a:spcPts val="0"/>
                        </a:spcBef>
                        <a:spcAft>
                          <a:spcPts val="800"/>
                        </a:spcAft>
                      </a:pPr>
                      <a:r>
                        <a:rPr lang="en-US" sz="1600" dirty="0">
                          <a:effectLst/>
                        </a:rPr>
                        <a:t>4</a:t>
                      </a:r>
                      <a:endParaRPr lang="en-US" sz="16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20000"/>
                        </a:lnSpc>
                        <a:spcBef>
                          <a:spcPts val="0"/>
                        </a:spcBef>
                        <a:spcAft>
                          <a:spcPts val="800"/>
                        </a:spcAft>
                      </a:pPr>
                      <a:r>
                        <a:rPr lang="en-US" sz="1600">
                          <a:effectLst/>
                        </a:rPr>
                        <a:t>4</a:t>
                      </a:r>
                      <a:endParaRPr lang="en-US" sz="16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20000"/>
                        </a:lnSpc>
                        <a:spcBef>
                          <a:spcPts val="0"/>
                        </a:spcBef>
                        <a:spcAft>
                          <a:spcPts val="800"/>
                        </a:spcAft>
                      </a:pPr>
                      <a:r>
                        <a:rPr lang="en-US" sz="1600">
                          <a:effectLst/>
                        </a:rPr>
                        <a:t>0</a:t>
                      </a:r>
                      <a:endParaRPr lang="en-US" sz="16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20000"/>
                        </a:lnSpc>
                        <a:spcBef>
                          <a:spcPts val="0"/>
                        </a:spcBef>
                        <a:spcAft>
                          <a:spcPts val="0"/>
                        </a:spcAft>
                      </a:pPr>
                      <a:r>
                        <a:rPr lang="en-US" sz="1600">
                          <a:effectLst/>
                        </a:rPr>
                        <a:t>25/04/2015</a:t>
                      </a:r>
                      <a:endParaRPr lang="en-US" sz="16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20000"/>
                        </a:lnSpc>
                        <a:spcBef>
                          <a:spcPts val="0"/>
                        </a:spcBef>
                        <a:spcAft>
                          <a:spcPts val="800"/>
                        </a:spcAft>
                      </a:pPr>
                      <a:r>
                        <a:rPr lang="en-US" sz="1600">
                          <a:effectLst/>
                        </a:rPr>
                        <a:t>Pass</a:t>
                      </a:r>
                      <a:endParaRPr lang="en-US" sz="16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47764">
                <a:tc>
                  <a:txBody>
                    <a:bodyPr/>
                    <a:lstStyle/>
                    <a:p>
                      <a:pPr marL="0" marR="0" algn="ctr">
                        <a:lnSpc>
                          <a:spcPct val="120000"/>
                        </a:lnSpc>
                        <a:spcBef>
                          <a:spcPts val="0"/>
                        </a:spcBef>
                        <a:spcAft>
                          <a:spcPts val="800"/>
                        </a:spcAft>
                      </a:pPr>
                      <a:r>
                        <a:rPr lang="en-US" sz="1300" dirty="0">
                          <a:solidFill>
                            <a:schemeClr val="tx1"/>
                          </a:solidFill>
                          <a:effectLst/>
                        </a:rPr>
                        <a:t>5</a:t>
                      </a:r>
                      <a:endParaRPr lang="en-US" sz="13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20000"/>
                        </a:lnSpc>
                        <a:spcBef>
                          <a:spcPts val="0"/>
                        </a:spcBef>
                        <a:spcAft>
                          <a:spcPts val="0"/>
                        </a:spcAft>
                      </a:pPr>
                      <a:r>
                        <a:rPr lang="en-US" sz="1600" dirty="0" err="1">
                          <a:effectLst/>
                        </a:rPr>
                        <a:t>Cài</a:t>
                      </a:r>
                      <a:r>
                        <a:rPr lang="en-US" sz="1600" dirty="0">
                          <a:effectLst/>
                        </a:rPr>
                        <a:t> </a:t>
                      </a:r>
                      <a:r>
                        <a:rPr lang="en-US" sz="1600" dirty="0" err="1">
                          <a:effectLst/>
                        </a:rPr>
                        <a:t>đặt</a:t>
                      </a:r>
                      <a:endParaRPr lang="en-US" sz="16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20000"/>
                        </a:lnSpc>
                        <a:spcBef>
                          <a:spcPts val="0"/>
                        </a:spcBef>
                        <a:spcAft>
                          <a:spcPts val="800"/>
                        </a:spcAft>
                      </a:pPr>
                      <a:r>
                        <a:rPr lang="en-US" sz="1600" dirty="0">
                          <a:effectLst/>
                        </a:rPr>
                        <a:t>2</a:t>
                      </a:r>
                      <a:endParaRPr lang="en-US" sz="16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20000"/>
                        </a:lnSpc>
                        <a:spcBef>
                          <a:spcPts val="0"/>
                        </a:spcBef>
                        <a:spcAft>
                          <a:spcPts val="800"/>
                        </a:spcAft>
                      </a:pPr>
                      <a:r>
                        <a:rPr lang="en-US" sz="1600" dirty="0">
                          <a:effectLst/>
                        </a:rPr>
                        <a:t>2</a:t>
                      </a:r>
                      <a:endParaRPr lang="en-US" sz="16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20000"/>
                        </a:lnSpc>
                        <a:spcBef>
                          <a:spcPts val="0"/>
                        </a:spcBef>
                        <a:spcAft>
                          <a:spcPts val="800"/>
                        </a:spcAft>
                      </a:pPr>
                      <a:r>
                        <a:rPr lang="en-US" sz="1600">
                          <a:effectLst/>
                        </a:rPr>
                        <a:t>0</a:t>
                      </a:r>
                      <a:endParaRPr lang="en-US" sz="16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20000"/>
                        </a:lnSpc>
                        <a:spcBef>
                          <a:spcPts val="0"/>
                        </a:spcBef>
                        <a:spcAft>
                          <a:spcPts val="0"/>
                        </a:spcAft>
                      </a:pPr>
                      <a:r>
                        <a:rPr lang="en-US" sz="1600">
                          <a:effectLst/>
                        </a:rPr>
                        <a:t>01/05/2015</a:t>
                      </a:r>
                      <a:endParaRPr lang="en-US" sz="16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20000"/>
                        </a:lnSpc>
                        <a:spcBef>
                          <a:spcPts val="0"/>
                        </a:spcBef>
                        <a:spcAft>
                          <a:spcPts val="800"/>
                        </a:spcAft>
                      </a:pPr>
                      <a:r>
                        <a:rPr lang="en-US" sz="1600">
                          <a:effectLst/>
                        </a:rPr>
                        <a:t>Pass</a:t>
                      </a:r>
                      <a:endParaRPr lang="en-US" sz="16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47764">
                <a:tc>
                  <a:txBody>
                    <a:bodyPr/>
                    <a:lstStyle/>
                    <a:p>
                      <a:pPr marL="0" marR="0" algn="ctr">
                        <a:lnSpc>
                          <a:spcPct val="120000"/>
                        </a:lnSpc>
                        <a:spcBef>
                          <a:spcPts val="0"/>
                        </a:spcBef>
                        <a:spcAft>
                          <a:spcPts val="800"/>
                        </a:spcAft>
                      </a:pPr>
                      <a:r>
                        <a:rPr lang="en-US" sz="1300" dirty="0">
                          <a:solidFill>
                            <a:schemeClr val="tx1"/>
                          </a:solidFill>
                          <a:effectLst/>
                        </a:rPr>
                        <a:t>6</a:t>
                      </a:r>
                      <a:endParaRPr lang="en-US" sz="13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20000"/>
                        </a:lnSpc>
                        <a:spcBef>
                          <a:spcPts val="0"/>
                        </a:spcBef>
                        <a:spcAft>
                          <a:spcPts val="800"/>
                        </a:spcAft>
                      </a:pPr>
                      <a:r>
                        <a:rPr lang="en-US" sz="1600">
                          <a:effectLst/>
                        </a:rPr>
                        <a:t>Trợ giúp 3 cọc</a:t>
                      </a:r>
                      <a:endParaRPr lang="en-US" sz="16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20000"/>
                        </a:lnSpc>
                        <a:spcBef>
                          <a:spcPts val="0"/>
                        </a:spcBef>
                        <a:spcAft>
                          <a:spcPts val="800"/>
                        </a:spcAft>
                      </a:pPr>
                      <a:r>
                        <a:rPr lang="en-US" sz="1600" dirty="0">
                          <a:effectLst/>
                        </a:rPr>
                        <a:t>4</a:t>
                      </a:r>
                      <a:endParaRPr lang="en-US" sz="16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20000"/>
                        </a:lnSpc>
                        <a:spcBef>
                          <a:spcPts val="0"/>
                        </a:spcBef>
                        <a:spcAft>
                          <a:spcPts val="800"/>
                        </a:spcAft>
                      </a:pPr>
                      <a:r>
                        <a:rPr lang="en-US" sz="1600" dirty="0">
                          <a:effectLst/>
                        </a:rPr>
                        <a:t>4</a:t>
                      </a:r>
                      <a:endParaRPr lang="en-US" sz="16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20000"/>
                        </a:lnSpc>
                        <a:spcBef>
                          <a:spcPts val="0"/>
                        </a:spcBef>
                        <a:spcAft>
                          <a:spcPts val="800"/>
                        </a:spcAft>
                      </a:pPr>
                      <a:r>
                        <a:rPr lang="en-US" sz="1600" dirty="0">
                          <a:effectLst/>
                        </a:rPr>
                        <a:t>0</a:t>
                      </a:r>
                      <a:endParaRPr lang="en-US" sz="16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20000"/>
                        </a:lnSpc>
                        <a:spcBef>
                          <a:spcPts val="0"/>
                        </a:spcBef>
                        <a:spcAft>
                          <a:spcPts val="0"/>
                        </a:spcAft>
                      </a:pPr>
                      <a:r>
                        <a:rPr lang="en-US" sz="1600" dirty="0">
                          <a:effectLst/>
                        </a:rPr>
                        <a:t>26/4/2015</a:t>
                      </a:r>
                      <a:endParaRPr lang="en-US" sz="16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20000"/>
                        </a:lnSpc>
                        <a:spcBef>
                          <a:spcPts val="0"/>
                        </a:spcBef>
                        <a:spcAft>
                          <a:spcPts val="800"/>
                        </a:spcAft>
                      </a:pPr>
                      <a:r>
                        <a:rPr lang="en-US" sz="1600">
                          <a:effectLst/>
                        </a:rPr>
                        <a:t>Pass</a:t>
                      </a:r>
                      <a:endParaRPr lang="en-US" sz="16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47764">
                <a:tc>
                  <a:txBody>
                    <a:bodyPr/>
                    <a:lstStyle/>
                    <a:p>
                      <a:pPr marL="0" marR="0" algn="ctr">
                        <a:lnSpc>
                          <a:spcPct val="120000"/>
                        </a:lnSpc>
                        <a:spcBef>
                          <a:spcPts val="0"/>
                        </a:spcBef>
                        <a:spcAft>
                          <a:spcPts val="800"/>
                        </a:spcAft>
                      </a:pPr>
                      <a:r>
                        <a:rPr lang="en-US" sz="1300" dirty="0">
                          <a:solidFill>
                            <a:schemeClr val="tx1"/>
                          </a:solidFill>
                          <a:effectLst/>
                        </a:rPr>
                        <a:t>7</a:t>
                      </a:r>
                      <a:endParaRPr lang="en-US" sz="13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20000"/>
                        </a:lnSpc>
                        <a:spcBef>
                          <a:spcPts val="0"/>
                        </a:spcBef>
                        <a:spcAft>
                          <a:spcPts val="800"/>
                        </a:spcAft>
                      </a:pPr>
                      <a:r>
                        <a:rPr lang="en-US" sz="1600" dirty="0" err="1">
                          <a:effectLst/>
                        </a:rPr>
                        <a:t>Trợ</a:t>
                      </a:r>
                      <a:r>
                        <a:rPr lang="en-US" sz="1600" dirty="0">
                          <a:effectLst/>
                        </a:rPr>
                        <a:t> </a:t>
                      </a:r>
                      <a:r>
                        <a:rPr lang="en-US" sz="1600" dirty="0" err="1">
                          <a:effectLst/>
                        </a:rPr>
                        <a:t>giúp</a:t>
                      </a:r>
                      <a:r>
                        <a:rPr lang="en-US" sz="1600" dirty="0">
                          <a:effectLst/>
                        </a:rPr>
                        <a:t> 4 </a:t>
                      </a:r>
                      <a:r>
                        <a:rPr lang="en-US" sz="1600" dirty="0" err="1">
                          <a:effectLst/>
                        </a:rPr>
                        <a:t>cọc</a:t>
                      </a:r>
                      <a:endParaRPr lang="en-US" sz="16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20000"/>
                        </a:lnSpc>
                        <a:spcBef>
                          <a:spcPts val="0"/>
                        </a:spcBef>
                        <a:spcAft>
                          <a:spcPts val="800"/>
                        </a:spcAft>
                      </a:pPr>
                      <a:r>
                        <a:rPr lang="en-US" sz="1600">
                          <a:effectLst/>
                        </a:rPr>
                        <a:t>4</a:t>
                      </a:r>
                      <a:endParaRPr lang="en-US" sz="16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20000"/>
                        </a:lnSpc>
                        <a:spcBef>
                          <a:spcPts val="0"/>
                        </a:spcBef>
                        <a:spcAft>
                          <a:spcPts val="800"/>
                        </a:spcAft>
                      </a:pPr>
                      <a:r>
                        <a:rPr lang="en-US" sz="1600">
                          <a:effectLst/>
                        </a:rPr>
                        <a:t>4</a:t>
                      </a:r>
                      <a:endParaRPr lang="en-US" sz="16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20000"/>
                        </a:lnSpc>
                        <a:spcBef>
                          <a:spcPts val="0"/>
                        </a:spcBef>
                        <a:spcAft>
                          <a:spcPts val="800"/>
                        </a:spcAft>
                      </a:pPr>
                      <a:r>
                        <a:rPr lang="en-US" sz="1600" dirty="0">
                          <a:effectLst/>
                        </a:rPr>
                        <a:t>0</a:t>
                      </a:r>
                      <a:endParaRPr lang="en-US" sz="16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20000"/>
                        </a:lnSpc>
                        <a:spcBef>
                          <a:spcPts val="0"/>
                        </a:spcBef>
                        <a:spcAft>
                          <a:spcPts val="0"/>
                        </a:spcAft>
                      </a:pPr>
                      <a:r>
                        <a:rPr lang="en-US" sz="1600" dirty="0">
                          <a:effectLst/>
                        </a:rPr>
                        <a:t>28/5/2015</a:t>
                      </a:r>
                      <a:endParaRPr lang="en-US" sz="16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20000"/>
                        </a:lnSpc>
                        <a:spcBef>
                          <a:spcPts val="0"/>
                        </a:spcBef>
                        <a:spcAft>
                          <a:spcPts val="800"/>
                        </a:spcAft>
                      </a:pPr>
                      <a:r>
                        <a:rPr lang="en-US" sz="1600" dirty="0">
                          <a:effectLst/>
                        </a:rPr>
                        <a:t>Pass</a:t>
                      </a:r>
                      <a:endParaRPr lang="en-US" sz="16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47764">
                <a:tc>
                  <a:txBody>
                    <a:bodyPr/>
                    <a:lstStyle/>
                    <a:p>
                      <a:pPr marL="0" marR="0" algn="ctr">
                        <a:lnSpc>
                          <a:spcPct val="120000"/>
                        </a:lnSpc>
                        <a:spcBef>
                          <a:spcPts val="0"/>
                        </a:spcBef>
                        <a:spcAft>
                          <a:spcPts val="800"/>
                        </a:spcAft>
                      </a:pPr>
                      <a:r>
                        <a:rPr lang="en-US" sz="1300" dirty="0">
                          <a:solidFill>
                            <a:schemeClr val="tx1"/>
                          </a:solidFill>
                          <a:effectLst/>
                        </a:rPr>
                        <a:t>8</a:t>
                      </a:r>
                      <a:endParaRPr lang="en-US" sz="13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20000"/>
                        </a:lnSpc>
                        <a:spcBef>
                          <a:spcPts val="0"/>
                        </a:spcBef>
                        <a:spcAft>
                          <a:spcPts val="800"/>
                        </a:spcAft>
                      </a:pPr>
                      <a:r>
                        <a:rPr lang="en-US" sz="1600" dirty="0" err="1">
                          <a:effectLst/>
                        </a:rPr>
                        <a:t>Bật</a:t>
                      </a:r>
                      <a:r>
                        <a:rPr lang="en-US" sz="1600" dirty="0">
                          <a:effectLst/>
                        </a:rPr>
                        <a:t>/</a:t>
                      </a:r>
                      <a:r>
                        <a:rPr lang="en-US" sz="1600" dirty="0" err="1">
                          <a:effectLst/>
                        </a:rPr>
                        <a:t>tắt</a:t>
                      </a:r>
                      <a:r>
                        <a:rPr lang="en-US" sz="1600" dirty="0">
                          <a:effectLst/>
                        </a:rPr>
                        <a:t> </a:t>
                      </a:r>
                      <a:r>
                        <a:rPr lang="en-US" sz="1600" dirty="0" err="1">
                          <a:effectLst/>
                        </a:rPr>
                        <a:t>âm</a:t>
                      </a:r>
                      <a:r>
                        <a:rPr lang="en-US" sz="1600" dirty="0">
                          <a:effectLst/>
                        </a:rPr>
                        <a:t> </a:t>
                      </a:r>
                      <a:r>
                        <a:rPr lang="en-US" sz="1600" dirty="0" err="1">
                          <a:effectLst/>
                        </a:rPr>
                        <a:t>thanh</a:t>
                      </a:r>
                      <a:endParaRPr lang="en-US" sz="16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20000"/>
                        </a:lnSpc>
                        <a:spcBef>
                          <a:spcPts val="0"/>
                        </a:spcBef>
                        <a:spcAft>
                          <a:spcPts val="800"/>
                        </a:spcAft>
                      </a:pPr>
                      <a:r>
                        <a:rPr lang="en-US" sz="1600">
                          <a:effectLst/>
                        </a:rPr>
                        <a:t>2</a:t>
                      </a:r>
                      <a:endParaRPr lang="en-US" sz="16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20000"/>
                        </a:lnSpc>
                        <a:spcBef>
                          <a:spcPts val="0"/>
                        </a:spcBef>
                        <a:spcAft>
                          <a:spcPts val="800"/>
                        </a:spcAft>
                      </a:pPr>
                      <a:r>
                        <a:rPr lang="en-US" sz="1600">
                          <a:effectLst/>
                        </a:rPr>
                        <a:t>2</a:t>
                      </a:r>
                      <a:endParaRPr lang="en-US" sz="16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20000"/>
                        </a:lnSpc>
                        <a:spcBef>
                          <a:spcPts val="0"/>
                        </a:spcBef>
                        <a:spcAft>
                          <a:spcPts val="800"/>
                        </a:spcAft>
                      </a:pPr>
                      <a:r>
                        <a:rPr lang="en-US" sz="1600" dirty="0">
                          <a:effectLst/>
                        </a:rPr>
                        <a:t>0</a:t>
                      </a:r>
                      <a:endParaRPr lang="en-US" sz="16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20000"/>
                        </a:lnSpc>
                        <a:spcBef>
                          <a:spcPts val="0"/>
                        </a:spcBef>
                        <a:spcAft>
                          <a:spcPts val="0"/>
                        </a:spcAft>
                      </a:pPr>
                      <a:r>
                        <a:rPr lang="en-US" sz="1600" dirty="0">
                          <a:effectLst/>
                        </a:rPr>
                        <a:t>26/04/2015</a:t>
                      </a:r>
                      <a:endParaRPr lang="en-US" sz="16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20000"/>
                        </a:lnSpc>
                        <a:spcBef>
                          <a:spcPts val="0"/>
                        </a:spcBef>
                        <a:spcAft>
                          <a:spcPts val="800"/>
                        </a:spcAft>
                      </a:pPr>
                      <a:r>
                        <a:rPr lang="en-US" sz="1600" dirty="0">
                          <a:effectLst/>
                        </a:rPr>
                        <a:t>Pass</a:t>
                      </a:r>
                      <a:endParaRPr lang="en-US" sz="16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altLang="en-US" smtClean="0"/>
              <a:t>Kết quả đạt được</a:t>
            </a:r>
          </a:p>
        </p:txBody>
      </p:sp>
      <p:sp>
        <p:nvSpPr>
          <p:cNvPr id="49155" name="Content Placeholder 2"/>
          <p:cNvSpPr>
            <a:spLocks noGrp="1"/>
          </p:cNvSpPr>
          <p:nvPr>
            <p:ph idx="1"/>
          </p:nvPr>
        </p:nvSpPr>
        <p:spPr>
          <a:xfrm>
            <a:off x="457200" y="1752600"/>
            <a:ext cx="8229600" cy="4953000"/>
          </a:xfrm>
        </p:spPr>
        <p:txBody>
          <a:bodyPr/>
          <a:lstStyle/>
          <a:p>
            <a:pPr>
              <a:buFont typeface="Wingdings" panose="05000000000000000000" pitchFamily="2" charset="2"/>
              <a:buChar char="q"/>
            </a:pPr>
            <a:r>
              <a:rPr lang="en-US" altLang="en-US" dirty="0" smtClean="0"/>
              <a:t> </a:t>
            </a:r>
            <a:r>
              <a:rPr lang="en-US" altLang="en-US" dirty="0" err="1" smtClean="0"/>
              <a:t>Về</a:t>
            </a:r>
            <a:r>
              <a:rPr lang="en-US" altLang="en-US" dirty="0" smtClean="0"/>
              <a:t> lý </a:t>
            </a:r>
            <a:r>
              <a:rPr lang="en-US" altLang="en-US" dirty="0" err="1" smtClean="0"/>
              <a:t>thuyết</a:t>
            </a:r>
            <a:endParaRPr lang="en-US" altLang="en-US" dirty="0" smtClean="0"/>
          </a:p>
          <a:p>
            <a:pPr lvl="1">
              <a:buFont typeface="Wingdings" panose="05000000000000000000" pitchFamily="2" charset="2"/>
              <a:buChar char="§"/>
            </a:pPr>
            <a:r>
              <a:rPr lang="en-US" altLang="en-US" dirty="0" err="1" smtClean="0"/>
              <a:t>Có</a:t>
            </a:r>
            <a:r>
              <a:rPr lang="en-US" altLang="en-US" dirty="0" smtClean="0"/>
              <a:t> </a:t>
            </a:r>
            <a:r>
              <a:rPr lang="en-US" altLang="en-US" dirty="0" err="1" smtClean="0"/>
              <a:t>kiến</a:t>
            </a:r>
            <a:r>
              <a:rPr lang="en-US" altLang="en-US" dirty="0" smtClean="0"/>
              <a:t> </a:t>
            </a:r>
            <a:r>
              <a:rPr lang="vi-VN" altLang="en-US" dirty="0" smtClean="0"/>
              <a:t>thức về Windows Phone.</a:t>
            </a:r>
            <a:endParaRPr lang="en-US" altLang="en-US" dirty="0" smtClean="0"/>
          </a:p>
          <a:p>
            <a:pPr lvl="1">
              <a:buFont typeface="Wingdings" panose="05000000000000000000" pitchFamily="2" charset="2"/>
              <a:buChar char="§"/>
            </a:pPr>
            <a:r>
              <a:rPr lang="en-US" altLang="en-US" dirty="0" err="1" smtClean="0"/>
              <a:t>Tìm</a:t>
            </a:r>
            <a:r>
              <a:rPr lang="en-US" altLang="en-US" dirty="0" smtClean="0"/>
              <a:t> </a:t>
            </a:r>
            <a:r>
              <a:rPr lang="en-US" altLang="en-US" dirty="0" err="1" smtClean="0"/>
              <a:t>hiểu</a:t>
            </a:r>
            <a:r>
              <a:rPr lang="en-US" altLang="en-US" dirty="0" smtClean="0"/>
              <a:t> </a:t>
            </a:r>
            <a:r>
              <a:rPr lang="en-US" altLang="en-US" dirty="0" err="1" smtClean="0"/>
              <a:t>công</a:t>
            </a:r>
            <a:r>
              <a:rPr lang="en-US" altLang="en-US" dirty="0" smtClean="0"/>
              <a:t> </a:t>
            </a:r>
            <a:r>
              <a:rPr lang="en-US" altLang="en-US" dirty="0" err="1" smtClean="0"/>
              <a:t>nghệ</a:t>
            </a:r>
            <a:r>
              <a:rPr lang="en-US" altLang="en-US" dirty="0" smtClean="0"/>
              <a:t> Silverlight</a:t>
            </a:r>
            <a:r>
              <a:rPr lang="vi-VN" altLang="en-US" dirty="0" smtClean="0"/>
              <a:t>, và ứng dụng </a:t>
            </a:r>
            <a:r>
              <a:rPr lang="en-US" altLang="en-US" dirty="0" err="1" smtClean="0"/>
              <a:t>công</a:t>
            </a:r>
            <a:r>
              <a:rPr lang="en-US" altLang="en-US" dirty="0" smtClean="0"/>
              <a:t> </a:t>
            </a:r>
            <a:r>
              <a:rPr lang="en-US" altLang="en-US" dirty="0" err="1" smtClean="0"/>
              <a:t>nghệ</a:t>
            </a:r>
            <a:r>
              <a:rPr lang="en-US" altLang="en-US" dirty="0" smtClean="0"/>
              <a:t> </a:t>
            </a:r>
            <a:r>
              <a:rPr lang="en-US" altLang="en-US" dirty="0" err="1" smtClean="0"/>
              <a:t>Silverlihgt</a:t>
            </a:r>
            <a:r>
              <a:rPr lang="en-US" altLang="en-US" dirty="0" smtClean="0"/>
              <a:t> =&gt;</a:t>
            </a:r>
            <a:r>
              <a:rPr lang="vi-VN" altLang="en-US" dirty="0" smtClean="0"/>
              <a:t> phát triển </a:t>
            </a:r>
            <a:r>
              <a:rPr lang="en-US" altLang="en-US" dirty="0" err="1" smtClean="0"/>
              <a:t>trên</a:t>
            </a:r>
            <a:r>
              <a:rPr lang="en-US" altLang="en-US" dirty="0" smtClean="0"/>
              <a:t> </a:t>
            </a:r>
            <a:r>
              <a:rPr lang="vi-VN" altLang="en-US" dirty="0" smtClean="0"/>
              <a:t>Windows Phone.</a:t>
            </a:r>
            <a:endParaRPr lang="en-US" altLang="en-US" dirty="0" smtClean="0"/>
          </a:p>
          <a:p>
            <a:pPr lvl="1">
              <a:buFont typeface="Wingdings" panose="05000000000000000000" pitchFamily="2" charset="2"/>
              <a:buChar char="§"/>
            </a:pPr>
            <a:r>
              <a:rPr lang="en-US" altLang="en-US" dirty="0" err="1" smtClean="0"/>
              <a:t>Cũng</a:t>
            </a:r>
            <a:r>
              <a:rPr lang="en-US" altLang="en-US" dirty="0" smtClean="0"/>
              <a:t> </a:t>
            </a:r>
            <a:r>
              <a:rPr lang="en-US" altLang="en-US" dirty="0" err="1" smtClean="0"/>
              <a:t>cố</a:t>
            </a:r>
            <a:r>
              <a:rPr lang="en-US" altLang="en-US" dirty="0" smtClean="0"/>
              <a:t> </a:t>
            </a:r>
            <a:r>
              <a:rPr lang="en-US" altLang="en-US" dirty="0" err="1" smtClean="0"/>
              <a:t>khả</a:t>
            </a:r>
            <a:r>
              <a:rPr lang="en-US" altLang="en-US" dirty="0" smtClean="0"/>
              <a:t> </a:t>
            </a:r>
            <a:r>
              <a:rPr lang="en-US" altLang="en-US" dirty="0" err="1" smtClean="0"/>
              <a:t>năng</a:t>
            </a:r>
            <a:r>
              <a:rPr lang="en-US" altLang="en-US" dirty="0" smtClean="0"/>
              <a:t> </a:t>
            </a:r>
            <a:r>
              <a:rPr lang="en-US" altLang="en-US" dirty="0" err="1" smtClean="0"/>
              <a:t>lập</a:t>
            </a:r>
            <a:r>
              <a:rPr lang="en-US" altLang="en-US" dirty="0" smtClean="0"/>
              <a:t> </a:t>
            </a:r>
            <a:r>
              <a:rPr lang="en-US" altLang="en-US" dirty="0" err="1" smtClean="0"/>
              <a:t>trình</a:t>
            </a:r>
            <a:r>
              <a:rPr lang="en-US" altLang="en-US" dirty="0" smtClean="0"/>
              <a:t> </a:t>
            </a:r>
            <a:r>
              <a:rPr lang="en-US" altLang="en-US" dirty="0" err="1" smtClean="0"/>
              <a:t>bằng</a:t>
            </a:r>
            <a:r>
              <a:rPr lang="en-US" altLang="en-US" dirty="0" smtClean="0"/>
              <a:t> </a:t>
            </a:r>
            <a:r>
              <a:rPr lang="en-US" altLang="en-US" dirty="0" err="1" smtClean="0"/>
              <a:t>ngôn</a:t>
            </a:r>
            <a:r>
              <a:rPr lang="en-US" altLang="en-US" dirty="0" smtClean="0"/>
              <a:t> </a:t>
            </a:r>
            <a:r>
              <a:rPr lang="en-US" altLang="en-US" dirty="0" err="1" smtClean="0"/>
              <a:t>ngữ</a:t>
            </a:r>
            <a:r>
              <a:rPr lang="en-US" altLang="en-US" dirty="0" smtClean="0"/>
              <a:t> C#.</a:t>
            </a:r>
          </a:p>
          <a:p>
            <a:pPr lvl="1">
              <a:buFont typeface="Wingdings" panose="05000000000000000000" pitchFamily="2" charset="2"/>
              <a:buChar char="§"/>
            </a:pPr>
            <a:r>
              <a:rPr lang="en-US" altLang="en-US" dirty="0" err="1" smtClean="0"/>
              <a:t>Sử</a:t>
            </a:r>
            <a:r>
              <a:rPr lang="en-US" altLang="en-US" dirty="0" smtClean="0"/>
              <a:t> </a:t>
            </a:r>
            <a:r>
              <a:rPr lang="en-US" altLang="en-US" dirty="0" err="1" smtClean="0"/>
              <a:t>dụng</a:t>
            </a:r>
            <a:r>
              <a:rPr lang="en-US" altLang="en-US" dirty="0" smtClean="0"/>
              <a:t> </a:t>
            </a:r>
            <a:r>
              <a:rPr lang="en-US" altLang="en-US" dirty="0" err="1" smtClean="0"/>
              <a:t>được</a:t>
            </a:r>
            <a:r>
              <a:rPr lang="en-US" altLang="en-US" dirty="0" smtClean="0"/>
              <a:t> </a:t>
            </a:r>
            <a:r>
              <a:rPr lang="en-US" altLang="en-US" dirty="0" err="1" smtClean="0"/>
              <a:t>các</a:t>
            </a:r>
            <a:r>
              <a:rPr lang="en-US" altLang="en-US" dirty="0" smtClean="0"/>
              <a:t> </a:t>
            </a:r>
            <a:r>
              <a:rPr lang="en-US" altLang="en-US" dirty="0" err="1" smtClean="0"/>
              <a:t>công</a:t>
            </a:r>
            <a:r>
              <a:rPr lang="en-US" altLang="en-US" dirty="0" smtClean="0"/>
              <a:t> </a:t>
            </a:r>
            <a:r>
              <a:rPr lang="en-US" altLang="en-US" dirty="0" err="1" smtClean="0"/>
              <a:t>cụ</a:t>
            </a:r>
            <a:r>
              <a:rPr lang="en-US" altLang="en-US" dirty="0" smtClean="0"/>
              <a:t> </a:t>
            </a:r>
            <a:r>
              <a:rPr lang="en-US" altLang="en-US" dirty="0" err="1" smtClean="0"/>
              <a:t>hỗ</a:t>
            </a:r>
            <a:r>
              <a:rPr lang="en-US" altLang="en-US" dirty="0" smtClean="0"/>
              <a:t> </a:t>
            </a:r>
            <a:r>
              <a:rPr lang="en-US" altLang="en-US" dirty="0" err="1" smtClean="0"/>
              <a:t>trợ</a:t>
            </a:r>
            <a:r>
              <a:rPr lang="en-US" altLang="en-US" dirty="0" smtClean="0"/>
              <a:t> </a:t>
            </a:r>
            <a:r>
              <a:rPr lang="en-US" altLang="en-US" dirty="0" err="1" smtClean="0"/>
              <a:t>cần</a:t>
            </a:r>
            <a:r>
              <a:rPr lang="en-US" altLang="en-US" dirty="0" smtClean="0"/>
              <a:t> </a:t>
            </a:r>
            <a:r>
              <a:rPr lang="en-US" altLang="en-US" dirty="0" err="1" smtClean="0"/>
              <a:t>thiết</a:t>
            </a:r>
            <a:r>
              <a:rPr lang="en-US" altLang="en-US" dirty="0" smtClean="0"/>
              <a:t>: Photoshop, Power designer,..</a:t>
            </a:r>
          </a:p>
          <a:p>
            <a:pPr lvl="1" algn="just">
              <a:buFont typeface="Wingdings" panose="05000000000000000000" pitchFamily="2" charset="2"/>
              <a:buChar char="q"/>
            </a:pPr>
            <a:endParaRPr lang="en-US" altLang="en-US" dirty="0" smtClean="0"/>
          </a:p>
        </p:txBody>
      </p:sp>
    </p:spTree>
  </p:cSld>
  <p:clrMapOvr>
    <a:masterClrMapping/>
  </p:clrMapOvr>
  <p:transition spd="slow">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Content Placeholder 2"/>
          <p:cNvSpPr>
            <a:spLocks noGrp="1"/>
          </p:cNvSpPr>
          <p:nvPr>
            <p:ph idx="1"/>
          </p:nvPr>
        </p:nvSpPr>
        <p:spPr/>
        <p:txBody>
          <a:bodyPr/>
          <a:lstStyle/>
          <a:p>
            <a:pPr>
              <a:buFont typeface="Wingdings" panose="05000000000000000000" pitchFamily="2" charset="2"/>
              <a:buChar char="q"/>
            </a:pPr>
            <a:r>
              <a:rPr lang="en-US" altLang="en-US" dirty="0" err="1" smtClean="0"/>
              <a:t>Về</a:t>
            </a:r>
            <a:r>
              <a:rPr lang="en-US" altLang="en-US" dirty="0" smtClean="0"/>
              <a:t> </a:t>
            </a:r>
            <a:r>
              <a:rPr lang="en-US" altLang="en-US" dirty="0" err="1" smtClean="0"/>
              <a:t>chương</a:t>
            </a:r>
            <a:r>
              <a:rPr lang="en-US" altLang="en-US" dirty="0" smtClean="0"/>
              <a:t> </a:t>
            </a:r>
            <a:r>
              <a:rPr lang="en-US" altLang="en-US" dirty="0" err="1" smtClean="0"/>
              <a:t>trình</a:t>
            </a:r>
            <a:r>
              <a:rPr lang="en-US" altLang="en-US" dirty="0" smtClean="0"/>
              <a:t>:</a:t>
            </a:r>
          </a:p>
          <a:p>
            <a:pPr lvl="1">
              <a:buFont typeface="Wingdings" panose="05000000000000000000" pitchFamily="2" charset="2"/>
              <a:buChar char="§"/>
            </a:pPr>
            <a:r>
              <a:rPr lang="en-US" altLang="en-US" dirty="0" err="1" smtClean="0"/>
              <a:t>Xây</a:t>
            </a:r>
            <a:r>
              <a:rPr lang="en-US" altLang="en-US" dirty="0" smtClean="0"/>
              <a:t> </a:t>
            </a:r>
            <a:r>
              <a:rPr lang="en-US" altLang="en-US" dirty="0" err="1" smtClean="0"/>
              <a:t>dựng</a:t>
            </a:r>
            <a:r>
              <a:rPr lang="en-US" altLang="en-US" dirty="0" smtClean="0"/>
              <a:t> </a:t>
            </a:r>
            <a:r>
              <a:rPr lang="en-US" altLang="en-US" b="1" dirty="0" err="1" smtClean="0"/>
              <a:t>Chinh</a:t>
            </a:r>
            <a:r>
              <a:rPr lang="en-US" altLang="en-US" b="1" dirty="0" smtClean="0"/>
              <a:t> </a:t>
            </a:r>
            <a:r>
              <a:rPr lang="en-US" altLang="en-US" b="1" dirty="0" err="1" smtClean="0"/>
              <a:t>phục</a:t>
            </a:r>
            <a:r>
              <a:rPr lang="en-US" altLang="en-US" b="1" dirty="0" smtClean="0"/>
              <a:t> </a:t>
            </a:r>
            <a:r>
              <a:rPr lang="en-US" altLang="en-US" b="1" dirty="0" err="1" smtClean="0"/>
              <a:t>tháp</a:t>
            </a:r>
            <a:r>
              <a:rPr lang="en-US" altLang="en-US" b="1" dirty="0" smtClean="0"/>
              <a:t> </a:t>
            </a:r>
            <a:r>
              <a:rPr lang="en-US" altLang="en-US" b="1" dirty="0" err="1" smtClean="0"/>
              <a:t>Hà</a:t>
            </a:r>
            <a:r>
              <a:rPr lang="en-US" altLang="en-US" b="1" dirty="0" smtClean="0"/>
              <a:t> </a:t>
            </a:r>
            <a:r>
              <a:rPr lang="en-US" altLang="en-US" b="1" dirty="0" err="1" smtClean="0"/>
              <a:t>Nội</a:t>
            </a:r>
            <a:r>
              <a:rPr lang="en-US" altLang="en-US" b="1" dirty="0" smtClean="0"/>
              <a:t> </a:t>
            </a:r>
            <a:r>
              <a:rPr lang="en-US" altLang="en-US" dirty="0" err="1" smtClean="0"/>
              <a:t>với</a:t>
            </a:r>
            <a:r>
              <a:rPr lang="en-US" altLang="en-US" dirty="0" smtClean="0"/>
              <a:t> </a:t>
            </a:r>
            <a:r>
              <a:rPr lang="en-US" altLang="en-US" dirty="0" err="1" smtClean="0"/>
              <a:t>đầy</a:t>
            </a:r>
            <a:r>
              <a:rPr lang="en-US" altLang="en-US" dirty="0" smtClean="0"/>
              <a:t> </a:t>
            </a:r>
            <a:r>
              <a:rPr lang="en-US" altLang="en-US" dirty="0" err="1" smtClean="0"/>
              <a:t>đủ</a:t>
            </a:r>
            <a:r>
              <a:rPr lang="en-US" altLang="en-US" dirty="0" smtClean="0"/>
              <a:t> </a:t>
            </a:r>
            <a:r>
              <a:rPr lang="en-US" altLang="en-US" dirty="0" err="1" smtClean="0"/>
              <a:t>các</a:t>
            </a:r>
            <a:r>
              <a:rPr lang="en-US" altLang="en-US" dirty="0" smtClean="0"/>
              <a:t> </a:t>
            </a:r>
            <a:r>
              <a:rPr lang="en-US" altLang="en-US" dirty="0" err="1" smtClean="0"/>
              <a:t>tính</a:t>
            </a:r>
            <a:r>
              <a:rPr lang="en-US" altLang="en-US" dirty="0" smtClean="0"/>
              <a:t> </a:t>
            </a:r>
            <a:r>
              <a:rPr lang="en-US" altLang="en-US" dirty="0" err="1" smtClean="0"/>
              <a:t>năng</a:t>
            </a:r>
            <a:r>
              <a:rPr lang="en-US" altLang="en-US" dirty="0" smtClean="0"/>
              <a:t> </a:t>
            </a:r>
            <a:r>
              <a:rPr lang="en-US" altLang="en-US" dirty="0" err="1" smtClean="0"/>
              <a:t>như</a:t>
            </a:r>
            <a:r>
              <a:rPr lang="en-US" altLang="en-US" dirty="0" smtClean="0"/>
              <a:t> </a:t>
            </a:r>
            <a:r>
              <a:rPr lang="en-US" altLang="en-US" dirty="0" err="1" smtClean="0"/>
              <a:t>trong</a:t>
            </a:r>
            <a:r>
              <a:rPr lang="en-US" altLang="en-US" dirty="0" smtClean="0"/>
              <a:t> </a:t>
            </a:r>
            <a:r>
              <a:rPr lang="en-US" altLang="en-US" dirty="0" err="1" smtClean="0"/>
              <a:t>đặc</a:t>
            </a:r>
            <a:r>
              <a:rPr lang="en-US" altLang="en-US" dirty="0" smtClean="0"/>
              <a:t> </a:t>
            </a:r>
            <a:r>
              <a:rPr lang="en-US" altLang="en-US" dirty="0" err="1" smtClean="0"/>
              <a:t>tả</a:t>
            </a:r>
            <a:r>
              <a:rPr lang="en-US" altLang="en-US" dirty="0" smtClean="0"/>
              <a:t> </a:t>
            </a:r>
            <a:r>
              <a:rPr lang="en-US" altLang="en-US" dirty="0" err="1" smtClean="0"/>
              <a:t>yêu</a:t>
            </a:r>
            <a:r>
              <a:rPr lang="en-US" altLang="en-US" dirty="0" smtClean="0"/>
              <a:t> </a:t>
            </a:r>
            <a:r>
              <a:rPr lang="en-US" altLang="en-US" dirty="0" err="1" smtClean="0"/>
              <a:t>cầu</a:t>
            </a:r>
            <a:r>
              <a:rPr lang="en-US" altLang="en-US" dirty="0" smtClean="0"/>
              <a:t>.</a:t>
            </a:r>
          </a:p>
          <a:p>
            <a:pPr lvl="1">
              <a:buFont typeface="Wingdings" panose="05000000000000000000" pitchFamily="2" charset="2"/>
              <a:buChar char="§"/>
            </a:pPr>
            <a:r>
              <a:rPr lang="en-US" altLang="en-US" dirty="0" err="1" smtClean="0"/>
              <a:t>Trò</a:t>
            </a:r>
            <a:r>
              <a:rPr lang="en-US" altLang="en-US" dirty="0" smtClean="0"/>
              <a:t> </a:t>
            </a:r>
            <a:r>
              <a:rPr lang="en-US" altLang="en-US" dirty="0" err="1" smtClean="0"/>
              <a:t>chơi</a:t>
            </a:r>
            <a:r>
              <a:rPr lang="en-US" altLang="en-US" dirty="0" smtClean="0"/>
              <a:t> </a:t>
            </a:r>
            <a:r>
              <a:rPr lang="en-US" altLang="en-US" b="1" dirty="0" err="1" smtClean="0"/>
              <a:t>Chinh</a:t>
            </a:r>
            <a:r>
              <a:rPr lang="en-US" altLang="en-US" b="1" dirty="0" smtClean="0"/>
              <a:t> </a:t>
            </a:r>
            <a:r>
              <a:rPr lang="en-US" altLang="en-US" b="1" dirty="0" err="1" smtClean="0"/>
              <a:t>phục</a:t>
            </a:r>
            <a:r>
              <a:rPr lang="en-US" altLang="en-US" b="1" dirty="0" smtClean="0"/>
              <a:t> </a:t>
            </a:r>
            <a:r>
              <a:rPr lang="en-US" altLang="en-US" b="1" dirty="0" err="1" smtClean="0"/>
              <a:t>tháp</a:t>
            </a:r>
            <a:r>
              <a:rPr lang="en-US" altLang="en-US" b="1" dirty="0" smtClean="0"/>
              <a:t> </a:t>
            </a:r>
            <a:r>
              <a:rPr lang="en-US" altLang="en-US" b="1" dirty="0" err="1" smtClean="0"/>
              <a:t>Hà</a:t>
            </a:r>
            <a:r>
              <a:rPr lang="en-US" altLang="en-US" b="1" dirty="0" smtClean="0"/>
              <a:t> </a:t>
            </a:r>
            <a:r>
              <a:rPr lang="en-US" altLang="en-US" b="1" dirty="0" err="1" smtClean="0"/>
              <a:t>Nội</a:t>
            </a:r>
            <a:r>
              <a:rPr lang="en-US" altLang="en-US" b="1" dirty="0" smtClean="0"/>
              <a:t> </a:t>
            </a:r>
            <a:r>
              <a:rPr lang="en-US" altLang="en-US" dirty="0" err="1" smtClean="0"/>
              <a:t>chạy</a:t>
            </a:r>
            <a:r>
              <a:rPr lang="en-US" altLang="en-US" dirty="0" smtClean="0"/>
              <a:t> </a:t>
            </a:r>
            <a:r>
              <a:rPr lang="en-US" altLang="en-US" dirty="0" err="1" smtClean="0"/>
              <a:t>tốt</a:t>
            </a:r>
            <a:r>
              <a:rPr lang="en-US" altLang="en-US" dirty="0" smtClean="0"/>
              <a:t> </a:t>
            </a:r>
            <a:r>
              <a:rPr lang="en-US" altLang="en-US" dirty="0" err="1" smtClean="0"/>
              <a:t>trên</a:t>
            </a:r>
            <a:r>
              <a:rPr lang="en-US" altLang="en-US" dirty="0" smtClean="0"/>
              <a:t> </a:t>
            </a:r>
            <a:r>
              <a:rPr lang="en-US" altLang="en-US" dirty="0" err="1" smtClean="0"/>
              <a:t>máy</a:t>
            </a:r>
            <a:r>
              <a:rPr lang="en-US" altLang="en-US" dirty="0" smtClean="0"/>
              <a:t> </a:t>
            </a:r>
            <a:r>
              <a:rPr lang="en-US" altLang="en-US" dirty="0" err="1" smtClean="0"/>
              <a:t>ảo</a:t>
            </a:r>
            <a:r>
              <a:rPr lang="en-US" altLang="en-US" dirty="0" smtClean="0"/>
              <a:t> WP8 </a:t>
            </a:r>
            <a:r>
              <a:rPr lang="en-US" altLang="en-US" dirty="0" err="1" smtClean="0"/>
              <a:t>và</a:t>
            </a:r>
            <a:r>
              <a:rPr lang="en-US" altLang="en-US" dirty="0" smtClean="0"/>
              <a:t> </a:t>
            </a:r>
            <a:r>
              <a:rPr lang="en-US" altLang="en-US" dirty="0" err="1" smtClean="0"/>
              <a:t>máy</a:t>
            </a:r>
            <a:r>
              <a:rPr lang="en-US" altLang="en-US" dirty="0" smtClean="0"/>
              <a:t> </a:t>
            </a:r>
            <a:r>
              <a:rPr lang="en-US" altLang="en-US" dirty="0" err="1" smtClean="0"/>
              <a:t>thật</a:t>
            </a:r>
            <a:r>
              <a:rPr lang="en-US" altLang="en-US" dirty="0" smtClean="0"/>
              <a:t> WP8.</a:t>
            </a:r>
          </a:p>
          <a:p>
            <a:pPr lvl="1">
              <a:buFont typeface="Wingdings" panose="05000000000000000000" pitchFamily="2" charset="2"/>
              <a:buChar char="§"/>
            </a:pPr>
            <a:r>
              <a:rPr lang="en-US" altLang="en-US" dirty="0" err="1" smtClean="0"/>
              <a:t>Giao</a:t>
            </a:r>
            <a:r>
              <a:rPr lang="en-US" altLang="en-US" dirty="0" smtClean="0"/>
              <a:t> </a:t>
            </a:r>
            <a:r>
              <a:rPr lang="en-US" altLang="en-US" dirty="0" err="1" smtClean="0"/>
              <a:t>diện</a:t>
            </a:r>
            <a:r>
              <a:rPr lang="en-US" altLang="en-US" dirty="0" smtClean="0"/>
              <a:t> </a:t>
            </a:r>
            <a:r>
              <a:rPr lang="en-US" altLang="en-US" dirty="0" err="1" smtClean="0"/>
              <a:t>tương</a:t>
            </a:r>
            <a:r>
              <a:rPr lang="en-US" altLang="en-US" dirty="0" smtClean="0"/>
              <a:t> </a:t>
            </a:r>
            <a:r>
              <a:rPr lang="en-US" altLang="en-US" dirty="0" err="1" smtClean="0"/>
              <a:t>đối</a:t>
            </a:r>
            <a:r>
              <a:rPr lang="en-US" altLang="en-US" dirty="0" smtClean="0"/>
              <a:t> </a:t>
            </a:r>
            <a:r>
              <a:rPr lang="en-US" altLang="en-US" dirty="0" err="1" smtClean="0"/>
              <a:t>thân</a:t>
            </a:r>
            <a:r>
              <a:rPr lang="en-US" altLang="en-US" dirty="0" smtClean="0"/>
              <a:t> </a:t>
            </a:r>
            <a:r>
              <a:rPr lang="en-US" altLang="en-US" dirty="0" err="1" smtClean="0"/>
              <a:t>thiện</a:t>
            </a:r>
            <a:r>
              <a:rPr lang="en-US" altLang="en-US" dirty="0" smtClean="0"/>
              <a:t>, </a:t>
            </a:r>
            <a:r>
              <a:rPr lang="en-US" altLang="en-US" dirty="0" err="1" smtClean="0"/>
              <a:t>hấp</a:t>
            </a:r>
            <a:r>
              <a:rPr lang="en-US" altLang="en-US" dirty="0" smtClean="0"/>
              <a:t> </a:t>
            </a:r>
            <a:r>
              <a:rPr lang="en-US" altLang="en-US" dirty="0" err="1" smtClean="0"/>
              <a:t>dẫn</a:t>
            </a:r>
            <a:r>
              <a:rPr lang="en-US" altLang="en-US" dirty="0" smtClean="0"/>
              <a:t>, </a:t>
            </a:r>
            <a:r>
              <a:rPr lang="en-US" altLang="en-US" dirty="0" err="1" smtClean="0"/>
              <a:t>phù</a:t>
            </a:r>
            <a:r>
              <a:rPr lang="en-US" altLang="en-US" dirty="0" smtClean="0"/>
              <a:t> </a:t>
            </a:r>
            <a:r>
              <a:rPr lang="en-US" altLang="en-US" dirty="0" err="1" smtClean="0"/>
              <a:t>hợp</a:t>
            </a:r>
            <a:r>
              <a:rPr lang="en-US" altLang="en-US" dirty="0" smtClean="0"/>
              <a:t> </a:t>
            </a:r>
            <a:r>
              <a:rPr lang="en-US" altLang="en-US" dirty="0" err="1" smtClean="0"/>
              <a:t>với</a:t>
            </a:r>
            <a:r>
              <a:rPr lang="en-US" altLang="en-US" dirty="0" smtClean="0"/>
              <a:t> </a:t>
            </a:r>
            <a:r>
              <a:rPr lang="en-US" altLang="en-US" dirty="0" err="1" smtClean="0"/>
              <a:t>mọi</a:t>
            </a:r>
            <a:r>
              <a:rPr lang="en-US" altLang="en-US" dirty="0" smtClean="0"/>
              <a:t> </a:t>
            </a:r>
            <a:r>
              <a:rPr lang="en-US" altLang="en-US" dirty="0" err="1" smtClean="0"/>
              <a:t>lứa</a:t>
            </a:r>
            <a:r>
              <a:rPr lang="en-US" altLang="en-US" dirty="0" smtClean="0"/>
              <a:t> </a:t>
            </a:r>
            <a:r>
              <a:rPr lang="en-US" altLang="en-US" dirty="0" err="1" smtClean="0"/>
              <a:t>tuổi</a:t>
            </a:r>
            <a:endParaRPr lang="en-US" altLang="en-US" dirty="0" smtClean="0"/>
          </a:p>
          <a:p>
            <a:pPr>
              <a:buFont typeface="Wingdings" panose="05000000000000000000" pitchFamily="2" charset="2"/>
              <a:buChar char="q"/>
            </a:pPr>
            <a:endParaRPr lang="en-US" altLang="en-US" dirty="0" smtClean="0"/>
          </a:p>
        </p:txBody>
      </p:sp>
      <p:sp>
        <p:nvSpPr>
          <p:cNvPr id="50180" name="Title 1"/>
          <p:cNvSpPr>
            <a:spLocks noGrp="1"/>
          </p:cNvSpPr>
          <p:nvPr>
            <p:ph type="title"/>
          </p:nvPr>
        </p:nvSpPr>
        <p:spPr/>
        <p:txBody>
          <a:bodyPr/>
          <a:lstStyle/>
          <a:p>
            <a:r>
              <a:rPr lang="en-US" altLang="en-US" smtClean="0"/>
              <a:t>Kết quả đạt được</a:t>
            </a:r>
          </a:p>
        </p:txBody>
      </p:sp>
    </p:spTree>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Content Placeholder 2"/>
          <p:cNvSpPr>
            <a:spLocks noGrp="1"/>
          </p:cNvSpPr>
          <p:nvPr>
            <p:ph idx="1"/>
          </p:nvPr>
        </p:nvSpPr>
        <p:spPr>
          <a:xfrm>
            <a:off x="609600" y="1752600"/>
            <a:ext cx="8229600" cy="4572000"/>
          </a:xfrm>
        </p:spPr>
        <p:txBody>
          <a:bodyPr/>
          <a:lstStyle/>
          <a:p>
            <a:pPr>
              <a:buFont typeface="Wingdings" panose="05000000000000000000" pitchFamily="2" charset="2"/>
              <a:buChar char="q"/>
            </a:pPr>
            <a:r>
              <a:rPr lang="en-US" altLang="en-US" dirty="0" smtClean="0"/>
              <a:t> </a:t>
            </a:r>
            <a:r>
              <a:rPr lang="en-US" altLang="en-US" dirty="0" err="1" smtClean="0"/>
              <a:t>Về</a:t>
            </a:r>
            <a:r>
              <a:rPr lang="en-US" altLang="en-US" dirty="0" smtClean="0"/>
              <a:t> </a:t>
            </a:r>
            <a:r>
              <a:rPr lang="en-US" altLang="en-US" dirty="0" err="1" smtClean="0"/>
              <a:t>khả</a:t>
            </a:r>
            <a:r>
              <a:rPr lang="en-US" altLang="en-US" dirty="0" smtClean="0"/>
              <a:t> </a:t>
            </a:r>
            <a:r>
              <a:rPr lang="en-US" altLang="en-US" dirty="0" err="1" smtClean="0"/>
              <a:t>năng</a:t>
            </a:r>
            <a:r>
              <a:rPr lang="en-US" altLang="en-US" dirty="0" smtClean="0"/>
              <a:t> </a:t>
            </a:r>
            <a:r>
              <a:rPr lang="en-US" altLang="en-US" dirty="0" err="1" smtClean="0"/>
              <a:t>áp</a:t>
            </a:r>
            <a:r>
              <a:rPr lang="en-US" altLang="en-US" dirty="0" smtClean="0"/>
              <a:t> </a:t>
            </a:r>
            <a:r>
              <a:rPr lang="en-US" altLang="en-US" dirty="0" err="1" smtClean="0"/>
              <a:t>dụng</a:t>
            </a:r>
            <a:r>
              <a:rPr lang="en-US" altLang="en-US" dirty="0" smtClean="0"/>
              <a:t> </a:t>
            </a:r>
            <a:r>
              <a:rPr lang="en-US" altLang="en-US" dirty="0" err="1" smtClean="0"/>
              <a:t>thực</a:t>
            </a:r>
            <a:r>
              <a:rPr lang="en-US" altLang="en-US" dirty="0" smtClean="0"/>
              <a:t> </a:t>
            </a:r>
            <a:r>
              <a:rPr lang="en-US" altLang="en-US" dirty="0" err="1" smtClean="0"/>
              <a:t>tế</a:t>
            </a:r>
            <a:r>
              <a:rPr lang="en-US" altLang="en-US" dirty="0" smtClean="0"/>
              <a:t>:</a:t>
            </a:r>
          </a:p>
          <a:p>
            <a:pPr lvl="0"/>
            <a:r>
              <a:rPr lang="en-US" sz="2600" dirty="0" err="1"/>
              <a:t>Có</a:t>
            </a:r>
            <a:r>
              <a:rPr lang="en-US" sz="2600" dirty="0"/>
              <a:t> </a:t>
            </a:r>
            <a:r>
              <a:rPr lang="en-US" sz="2600" dirty="0" err="1"/>
              <a:t>thể</a:t>
            </a:r>
            <a:r>
              <a:rPr lang="en-US" sz="2600" dirty="0"/>
              <a:t> </a:t>
            </a:r>
            <a:r>
              <a:rPr lang="en-US" sz="2600" dirty="0" err="1"/>
              <a:t>đưa</a:t>
            </a:r>
            <a:r>
              <a:rPr lang="en-US" sz="2600" dirty="0"/>
              <a:t> </a:t>
            </a:r>
            <a:r>
              <a:rPr lang="en-US" sz="2600" dirty="0" err="1"/>
              <a:t>trò</a:t>
            </a:r>
            <a:r>
              <a:rPr lang="en-US" sz="2600" dirty="0"/>
              <a:t> </a:t>
            </a:r>
            <a:r>
              <a:rPr lang="en-US" sz="2600" dirty="0" err="1"/>
              <a:t>chơi</a:t>
            </a:r>
            <a:r>
              <a:rPr lang="en-US" sz="2600" dirty="0"/>
              <a:t> </a:t>
            </a:r>
            <a:r>
              <a:rPr lang="en-US" sz="2600" dirty="0" err="1"/>
              <a:t>vào</a:t>
            </a:r>
            <a:r>
              <a:rPr lang="en-US" sz="2600" dirty="0"/>
              <a:t> </a:t>
            </a:r>
            <a:r>
              <a:rPr lang="en-US" sz="2600" dirty="0" err="1"/>
              <a:t>kho</a:t>
            </a:r>
            <a:r>
              <a:rPr lang="en-US" sz="2600" dirty="0"/>
              <a:t> </a:t>
            </a:r>
            <a:r>
              <a:rPr lang="en-US" sz="2600" dirty="0" err="1"/>
              <a:t>ứng</a:t>
            </a:r>
            <a:r>
              <a:rPr lang="en-US" sz="2600" dirty="0"/>
              <a:t> </a:t>
            </a:r>
            <a:r>
              <a:rPr lang="en-US" sz="2600" dirty="0" err="1"/>
              <a:t>dụng</a:t>
            </a:r>
            <a:r>
              <a:rPr lang="en-US" sz="2600" dirty="0"/>
              <a:t> Windows Phone, </a:t>
            </a:r>
            <a:r>
              <a:rPr lang="en-US" sz="2600" dirty="0" err="1"/>
              <a:t>góp</a:t>
            </a:r>
            <a:r>
              <a:rPr lang="en-US" sz="2600" dirty="0"/>
              <a:t> </a:t>
            </a:r>
            <a:r>
              <a:rPr lang="en-US" sz="2600" dirty="0" err="1"/>
              <a:t>phần</a:t>
            </a:r>
            <a:r>
              <a:rPr lang="en-US" sz="2600" dirty="0"/>
              <a:t> </a:t>
            </a:r>
            <a:r>
              <a:rPr lang="en-US" sz="2600" dirty="0" err="1"/>
              <a:t>vào</a:t>
            </a:r>
            <a:r>
              <a:rPr lang="en-US" sz="2600" dirty="0"/>
              <a:t> </a:t>
            </a:r>
            <a:r>
              <a:rPr lang="en-US" sz="2600" dirty="0" err="1"/>
              <a:t>làm</a:t>
            </a:r>
            <a:r>
              <a:rPr lang="en-US" sz="2600" dirty="0"/>
              <a:t> </a:t>
            </a:r>
            <a:r>
              <a:rPr lang="en-US" sz="2600" dirty="0" err="1"/>
              <a:t>phong</a:t>
            </a:r>
            <a:r>
              <a:rPr lang="en-US" sz="2600" dirty="0"/>
              <a:t> </a:t>
            </a:r>
            <a:r>
              <a:rPr lang="en-US" sz="2600" dirty="0" err="1"/>
              <a:t>phú</a:t>
            </a:r>
            <a:r>
              <a:rPr lang="en-US" sz="2600" dirty="0"/>
              <a:t> </a:t>
            </a:r>
            <a:r>
              <a:rPr lang="en-US" sz="2600" dirty="0" err="1"/>
              <a:t>các</a:t>
            </a:r>
            <a:r>
              <a:rPr lang="en-US" sz="2600" dirty="0"/>
              <a:t> </a:t>
            </a:r>
            <a:r>
              <a:rPr lang="en-US" sz="2600" dirty="0" err="1"/>
              <a:t>trò</a:t>
            </a:r>
            <a:r>
              <a:rPr lang="en-US" sz="2600" dirty="0"/>
              <a:t> </a:t>
            </a:r>
            <a:r>
              <a:rPr lang="en-US" sz="2600" dirty="0" err="1"/>
              <a:t>chơi</a:t>
            </a:r>
            <a:r>
              <a:rPr lang="en-US" sz="2600" dirty="0"/>
              <a:t> </a:t>
            </a:r>
            <a:r>
              <a:rPr lang="en-US" sz="2600" dirty="0" err="1"/>
              <a:t>giải</a:t>
            </a:r>
            <a:r>
              <a:rPr lang="en-US" sz="2600" dirty="0"/>
              <a:t> </a:t>
            </a:r>
            <a:r>
              <a:rPr lang="en-US" sz="2600" dirty="0" err="1" smtClean="0"/>
              <a:t>trí</a:t>
            </a:r>
            <a:endParaRPr lang="en-US" sz="2600" dirty="0"/>
          </a:p>
          <a:p>
            <a:pPr lvl="0"/>
            <a:r>
              <a:rPr lang="en-US" altLang="en-US" sz="2600" dirty="0" err="1" smtClean="0"/>
              <a:t>Cài</a:t>
            </a:r>
            <a:r>
              <a:rPr lang="en-US" altLang="en-US" sz="2600" dirty="0" smtClean="0"/>
              <a:t> </a:t>
            </a:r>
            <a:r>
              <a:rPr lang="en-US" altLang="en-US" sz="2600" dirty="0" err="1" smtClean="0"/>
              <a:t>đặt</a:t>
            </a:r>
            <a:r>
              <a:rPr lang="en-US" altLang="en-US" sz="2600" dirty="0" smtClean="0"/>
              <a:t> </a:t>
            </a:r>
            <a:r>
              <a:rPr lang="en-US" altLang="en-US" sz="2600" dirty="0" err="1" smtClean="0"/>
              <a:t>được</a:t>
            </a:r>
            <a:r>
              <a:rPr lang="en-US" altLang="en-US" sz="2600" dirty="0" smtClean="0"/>
              <a:t> </a:t>
            </a:r>
            <a:r>
              <a:rPr lang="en-US" altLang="en-US" sz="2600" dirty="0" err="1" smtClean="0"/>
              <a:t>trên</a:t>
            </a:r>
            <a:r>
              <a:rPr lang="en-US" altLang="en-US" sz="2600" dirty="0" smtClean="0"/>
              <a:t> </a:t>
            </a:r>
            <a:r>
              <a:rPr lang="en-US" altLang="en-US" sz="2600" dirty="0" err="1" smtClean="0"/>
              <a:t>máy</a:t>
            </a:r>
            <a:r>
              <a:rPr lang="en-US" altLang="en-US" sz="2600" dirty="0" smtClean="0"/>
              <a:t> </a:t>
            </a:r>
            <a:r>
              <a:rPr lang="en-US" altLang="en-US" sz="2600" dirty="0" err="1" smtClean="0"/>
              <a:t>thật</a:t>
            </a:r>
            <a:endParaRPr lang="en-US" altLang="en-US" sz="2600" dirty="0" smtClean="0"/>
          </a:p>
        </p:txBody>
      </p:sp>
      <p:sp>
        <p:nvSpPr>
          <p:cNvPr id="50180" name="Title 1"/>
          <p:cNvSpPr>
            <a:spLocks noGrp="1"/>
          </p:cNvSpPr>
          <p:nvPr>
            <p:ph type="title"/>
          </p:nvPr>
        </p:nvSpPr>
        <p:spPr/>
        <p:txBody>
          <a:bodyPr/>
          <a:lstStyle/>
          <a:p>
            <a:r>
              <a:rPr lang="en-US" altLang="en-US" dirty="0" err="1" smtClean="0"/>
              <a:t>Kết</a:t>
            </a:r>
            <a:r>
              <a:rPr lang="en-US" altLang="en-US" dirty="0" smtClean="0"/>
              <a:t> </a:t>
            </a:r>
            <a:r>
              <a:rPr lang="en-US" altLang="en-US" dirty="0" err="1" smtClean="0"/>
              <a:t>quả</a:t>
            </a:r>
            <a:r>
              <a:rPr lang="en-US" altLang="en-US" dirty="0" smtClean="0"/>
              <a:t> </a:t>
            </a:r>
            <a:r>
              <a:rPr lang="en-US" altLang="en-US" dirty="0" err="1" smtClean="0"/>
              <a:t>đạt</a:t>
            </a:r>
            <a:r>
              <a:rPr lang="en-US" altLang="en-US" dirty="0" smtClean="0"/>
              <a:t> </a:t>
            </a:r>
            <a:r>
              <a:rPr lang="en-US" altLang="en-US" dirty="0" err="1" smtClean="0"/>
              <a:t>được</a:t>
            </a:r>
            <a:endParaRPr lang="en-US" altLang="en-US" dirty="0" smtClean="0"/>
          </a:p>
        </p:txBody>
      </p:sp>
    </p:spTree>
    <p:extLst>
      <p:ext uri="{BB962C8B-B14F-4D97-AF65-F5344CB8AC3E}">
        <p14:creationId xmlns:p14="http://schemas.microsoft.com/office/powerpoint/2010/main" val="2705387233"/>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4"/>
          <p:cNvSpPr>
            <a:spLocks noChangeArrowheads="1"/>
          </p:cNvSpPr>
          <p:nvPr/>
        </p:nvSpPr>
        <p:spPr bwMode="gray">
          <a:xfrm>
            <a:off x="48336" y="4462463"/>
            <a:ext cx="9095664" cy="719137"/>
          </a:xfrm>
          <a:prstGeom prst="rect">
            <a:avLst/>
          </a:prstGeom>
          <a:gradFill rotWithShape="1">
            <a:gsLst>
              <a:gs pos="0">
                <a:srgbClr val="FFFFFF">
                  <a:alpha val="79999"/>
                </a:srgbClr>
              </a:gs>
              <a:gs pos="100000">
                <a:srgbClr val="FF9900"/>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26626" name="Title 1"/>
          <p:cNvSpPr>
            <a:spLocks noGrp="1"/>
          </p:cNvSpPr>
          <p:nvPr>
            <p:ph type="title"/>
          </p:nvPr>
        </p:nvSpPr>
        <p:spPr/>
        <p:txBody>
          <a:bodyPr/>
          <a:lstStyle/>
          <a:p>
            <a:r>
              <a:rPr lang="en-US" altLang="en-US" sz="3600" dirty="0" err="1" smtClean="0"/>
              <a:t>Luật</a:t>
            </a:r>
            <a:r>
              <a:rPr lang="en-US" altLang="en-US" sz="3600" dirty="0" smtClean="0"/>
              <a:t> </a:t>
            </a:r>
            <a:r>
              <a:rPr lang="en-US" altLang="en-US" sz="3600" dirty="0" err="1" smtClean="0"/>
              <a:t>chơi</a:t>
            </a:r>
            <a:endParaRPr lang="en-US" altLang="en-US" sz="3600" dirty="0" smtClean="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96902" y="2057400"/>
            <a:ext cx="5970898" cy="2286000"/>
          </a:xfr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5502" y="3414534"/>
            <a:ext cx="1225550" cy="2286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9802" y="3170694"/>
            <a:ext cx="996950" cy="2286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5052" y="2918460"/>
            <a:ext cx="806450" cy="228600"/>
          </a:xfrm>
          <a:prstGeom prst="rect">
            <a:avLst/>
          </a:prstGeom>
        </p:spPr>
      </p:pic>
      <p:sp>
        <p:nvSpPr>
          <p:cNvPr id="7" name="TextBox 6"/>
          <p:cNvSpPr txBox="1"/>
          <p:nvPr/>
        </p:nvSpPr>
        <p:spPr>
          <a:xfrm>
            <a:off x="1094301" y="4625749"/>
            <a:ext cx="2910651" cy="400110"/>
          </a:xfrm>
          <a:prstGeom prst="rect">
            <a:avLst/>
          </a:prstGeom>
          <a:noFill/>
        </p:spPr>
        <p:txBody>
          <a:bodyPr wrap="square" rtlCol="0">
            <a:spAutoFit/>
          </a:bodyPr>
          <a:lstStyle>
            <a:defPPr>
              <a:defRPr lang="en-US"/>
            </a:defPPr>
            <a:lvl1pPr>
              <a:defRPr sz="2000" b="1">
                <a:solidFill>
                  <a:srgbClr val="000099"/>
                </a:solidFill>
              </a:defRPr>
            </a:lvl1pPr>
          </a:lstStyle>
          <a:p>
            <a:r>
              <a:rPr lang="en-US" altLang="en-US" dirty="0"/>
              <a:t>GỒM 3 CỌC A, B, C</a:t>
            </a:r>
            <a:endParaRPr lang="en-US" dirty="0"/>
          </a:p>
        </p:txBody>
      </p:sp>
      <p:sp>
        <p:nvSpPr>
          <p:cNvPr id="22" name="Rectangle 5"/>
          <p:cNvSpPr>
            <a:spLocks noChangeArrowheads="1"/>
          </p:cNvSpPr>
          <p:nvPr/>
        </p:nvSpPr>
        <p:spPr bwMode="gray">
          <a:xfrm rot="3419336">
            <a:off x="425416" y="4616400"/>
            <a:ext cx="392730" cy="418808"/>
          </a:xfrm>
          <a:prstGeom prst="rect">
            <a:avLst/>
          </a:prstGeom>
          <a:gradFill rotWithShape="1">
            <a:gsLst>
              <a:gs pos="0">
                <a:srgbClr val="FF6600"/>
              </a:gs>
              <a:gs pos="100000">
                <a:srgbClr val="762F00"/>
              </a:gs>
            </a:gsLst>
            <a:lin ang="5400000" scaled="1"/>
          </a:gradFill>
          <a:ln w="38100">
            <a:solidFill>
              <a:srgbClr val="FFFFFF"/>
            </a:solidFill>
            <a:miter lim="800000"/>
            <a:headEnd/>
            <a:tailEnd/>
          </a:ln>
          <a:effectLst>
            <a:outerShdw dist="179605" dir="487806" algn="ctr" rotWithShape="0">
              <a:srgbClr val="000000">
                <a:alpha val="50000"/>
              </a:srgbClr>
            </a:outerShdw>
          </a:effec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Tree>
    <p:extLst>
      <p:ext uri="{BB962C8B-B14F-4D97-AF65-F5344CB8AC3E}">
        <p14:creationId xmlns:p14="http://schemas.microsoft.com/office/powerpoint/2010/main" val="235125893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7"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7"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1752600" y="282575"/>
            <a:ext cx="7239000" cy="944563"/>
          </a:xfrm>
        </p:spPr>
        <p:txBody>
          <a:bodyPr/>
          <a:lstStyle/>
          <a:p>
            <a:r>
              <a:rPr lang="en-US" altLang="en-US" smtClean="0"/>
              <a:t>Hạn chế và định hướng phát triển</a:t>
            </a:r>
          </a:p>
        </p:txBody>
      </p:sp>
      <p:sp>
        <p:nvSpPr>
          <p:cNvPr id="51203" name="Content Placeholder 2"/>
          <p:cNvSpPr>
            <a:spLocks noGrp="1"/>
          </p:cNvSpPr>
          <p:nvPr>
            <p:ph idx="1"/>
          </p:nvPr>
        </p:nvSpPr>
        <p:spPr/>
        <p:txBody>
          <a:bodyPr/>
          <a:lstStyle/>
          <a:p>
            <a:pPr marL="457200" lvl="1" indent="-457200" algn="just">
              <a:buFont typeface="Wingdings" panose="05000000000000000000" pitchFamily="2" charset="2"/>
              <a:buChar char="q"/>
            </a:pPr>
            <a:r>
              <a:rPr lang="en-US" altLang="en-US" sz="2900" dirty="0" err="1" smtClean="0"/>
              <a:t>Hạn</a:t>
            </a:r>
            <a:r>
              <a:rPr lang="en-US" altLang="en-US" sz="2900" dirty="0" smtClean="0"/>
              <a:t> </a:t>
            </a:r>
            <a:r>
              <a:rPr lang="en-US" altLang="en-US" sz="2900" dirty="0" err="1" smtClean="0"/>
              <a:t>chế</a:t>
            </a:r>
            <a:r>
              <a:rPr lang="en-US" altLang="en-US" sz="2900" dirty="0" smtClean="0"/>
              <a:t>:</a:t>
            </a:r>
          </a:p>
          <a:p>
            <a:pPr marL="857250" lvl="2" indent="-457200" algn="just">
              <a:buFont typeface="Wingdings" panose="05000000000000000000" pitchFamily="2" charset="2"/>
              <a:buChar char="§"/>
            </a:pPr>
            <a:r>
              <a:rPr lang="vi-VN" altLang="en-US" sz="2600" dirty="0" smtClean="0"/>
              <a:t>Các chức năng chưa thật sự phong phú.</a:t>
            </a:r>
          </a:p>
          <a:p>
            <a:pPr marL="857250" lvl="2" indent="-457200" algn="just">
              <a:buFont typeface="Wingdings" panose="05000000000000000000" pitchFamily="2" charset="2"/>
              <a:buChar char="§"/>
            </a:pPr>
            <a:r>
              <a:rPr lang="vi-VN" altLang="en-US" sz="2600" dirty="0" smtClean="0"/>
              <a:t>Khả năng đồ họa, hiệu ứng chưa thể so sánh với các sản phẩm </a:t>
            </a:r>
            <a:r>
              <a:rPr lang="en-US" altLang="en-US" sz="2600" dirty="0" err="1" smtClean="0"/>
              <a:t>thương</a:t>
            </a:r>
            <a:r>
              <a:rPr lang="en-US" altLang="en-US" sz="2600" dirty="0" smtClean="0"/>
              <a:t> </a:t>
            </a:r>
            <a:r>
              <a:rPr lang="en-US" altLang="en-US" sz="2600" dirty="0" err="1" smtClean="0"/>
              <a:t>mại</a:t>
            </a:r>
            <a:r>
              <a:rPr lang="vi-VN" altLang="en-US" sz="2600" dirty="0" smtClean="0"/>
              <a:t>.</a:t>
            </a:r>
          </a:p>
          <a:p>
            <a:pPr marL="857250" lvl="2" indent="-457200" algn="just">
              <a:buFont typeface="Wingdings" panose="05000000000000000000" pitchFamily="2" charset="2"/>
              <a:buChar char="§"/>
            </a:pPr>
            <a:r>
              <a:rPr lang="vi-VN" altLang="en-US" sz="2600" dirty="0" smtClean="0"/>
              <a:t>Hiệu năng sản phẩm chưa thật sự tốt</a:t>
            </a:r>
            <a:endParaRPr lang="en-US" altLang="en-US" sz="2600" dirty="0" smtClean="0"/>
          </a:p>
        </p:txBody>
      </p:sp>
    </p:spTree>
  </p:cSld>
  <p:clrMapOvr>
    <a:masterClrMapping/>
  </p:clrMapOvr>
  <p:transition spd="slow">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1752600" y="282575"/>
            <a:ext cx="7315200" cy="944563"/>
          </a:xfrm>
        </p:spPr>
        <p:txBody>
          <a:bodyPr/>
          <a:lstStyle/>
          <a:p>
            <a:r>
              <a:rPr lang="en-US" altLang="en-US" smtClean="0"/>
              <a:t>Hạn chế và định hướng phát triển</a:t>
            </a:r>
          </a:p>
        </p:txBody>
      </p:sp>
      <p:sp>
        <p:nvSpPr>
          <p:cNvPr id="22531" name="Content Placeholder 2"/>
          <p:cNvSpPr>
            <a:spLocks noGrp="1"/>
          </p:cNvSpPr>
          <p:nvPr>
            <p:ph idx="1"/>
          </p:nvPr>
        </p:nvSpPr>
        <p:spPr/>
        <p:txBody>
          <a:bodyPr/>
          <a:lstStyle/>
          <a:p>
            <a:pPr marL="457200" lvl="1" indent="-457200">
              <a:buFont typeface="Wingdings" panose="05000000000000000000" pitchFamily="2" charset="2"/>
              <a:buChar char="q"/>
              <a:defRPr/>
            </a:pPr>
            <a:r>
              <a:rPr lang="en-US" sz="2900" dirty="0" smtClean="0"/>
              <a:t>Định hướng phát triển:</a:t>
            </a:r>
          </a:p>
          <a:p>
            <a:pPr lvl="1">
              <a:buFont typeface="Wingdings" panose="05000000000000000000" pitchFamily="2" charset="2"/>
              <a:buChar char="§"/>
              <a:defRPr/>
            </a:pPr>
            <a:r>
              <a:rPr lang="en-US" dirty="0" err="1" smtClean="0"/>
              <a:t>Nghiên</a:t>
            </a:r>
            <a:r>
              <a:rPr lang="en-US" dirty="0" smtClean="0"/>
              <a:t> </a:t>
            </a:r>
            <a:r>
              <a:rPr lang="vi-VN" dirty="0" smtClean="0"/>
              <a:t>cứu</a:t>
            </a:r>
            <a:r>
              <a:rPr lang="en-US" dirty="0" smtClean="0"/>
              <a:t> </a:t>
            </a:r>
            <a:r>
              <a:rPr lang="en-US" dirty="0" err="1" smtClean="0"/>
              <a:t>sâu</a:t>
            </a:r>
            <a:r>
              <a:rPr lang="vi-VN" dirty="0" smtClean="0"/>
              <a:t> về </a:t>
            </a:r>
            <a:r>
              <a:rPr lang="en-US" dirty="0" smtClean="0"/>
              <a:t>Silverlight </a:t>
            </a:r>
            <a:r>
              <a:rPr lang="vi-VN" dirty="0" smtClean="0"/>
              <a:t>và Windows Phone 8.</a:t>
            </a:r>
          </a:p>
          <a:p>
            <a:pPr lvl="1">
              <a:buFont typeface="Wingdings" panose="05000000000000000000" pitchFamily="2" charset="2"/>
              <a:buChar char="§"/>
              <a:defRPr/>
            </a:pPr>
            <a:r>
              <a:rPr lang="vi-VN" dirty="0" smtClean="0"/>
              <a:t>Mở rộng </a:t>
            </a:r>
            <a:r>
              <a:rPr lang="en-US" dirty="0" err="1" smtClean="0"/>
              <a:t>Chinh</a:t>
            </a:r>
            <a:r>
              <a:rPr lang="en-US" dirty="0" smtClean="0"/>
              <a:t> </a:t>
            </a:r>
            <a:r>
              <a:rPr lang="en-US" dirty="0" err="1" smtClean="0"/>
              <a:t>phục</a:t>
            </a:r>
            <a:r>
              <a:rPr lang="en-US" dirty="0" smtClean="0"/>
              <a:t> </a:t>
            </a:r>
            <a:r>
              <a:rPr lang="en-US" dirty="0" err="1"/>
              <a:t>T</a:t>
            </a:r>
            <a:r>
              <a:rPr lang="en-US" dirty="0" err="1" smtClean="0"/>
              <a:t>háp</a:t>
            </a:r>
            <a:r>
              <a:rPr lang="en-US" dirty="0" smtClean="0"/>
              <a:t> </a:t>
            </a:r>
            <a:r>
              <a:rPr lang="en-US" dirty="0" err="1" smtClean="0"/>
              <a:t>Hà</a:t>
            </a:r>
            <a:r>
              <a:rPr lang="en-US" dirty="0" smtClean="0"/>
              <a:t> </a:t>
            </a:r>
            <a:r>
              <a:rPr lang="en-US" dirty="0" err="1" smtClean="0"/>
              <a:t>nội</a:t>
            </a:r>
            <a:r>
              <a:rPr lang="en-US" dirty="0" smtClean="0"/>
              <a:t> </a:t>
            </a:r>
            <a:r>
              <a:rPr lang="vi-VN" dirty="0" smtClean="0"/>
              <a:t>với nhiều chức năng hơn và hoàn thiện hơn.</a:t>
            </a:r>
          </a:p>
          <a:p>
            <a:pPr lvl="1">
              <a:buFont typeface="Wingdings" panose="05000000000000000000" pitchFamily="2" charset="2"/>
              <a:buChar char="§"/>
              <a:defRPr/>
            </a:pPr>
            <a:r>
              <a:rPr lang="en-US" dirty="0" err="1" smtClean="0"/>
              <a:t>Phát</a:t>
            </a:r>
            <a:r>
              <a:rPr lang="en-US" dirty="0" smtClean="0"/>
              <a:t> </a:t>
            </a:r>
            <a:r>
              <a:rPr lang="en-US" dirty="0" err="1" smtClean="0"/>
              <a:t>triển</a:t>
            </a:r>
            <a:r>
              <a:rPr lang="en-US" dirty="0" smtClean="0"/>
              <a:t> </a:t>
            </a:r>
            <a:r>
              <a:rPr lang="en-US" dirty="0" err="1" smtClean="0"/>
              <a:t>cho</a:t>
            </a:r>
            <a:r>
              <a:rPr lang="en-US" dirty="0" smtClean="0"/>
              <a:t> </a:t>
            </a:r>
            <a:r>
              <a:rPr lang="en-US" dirty="0" err="1" smtClean="0"/>
              <a:t>phép</a:t>
            </a:r>
            <a:r>
              <a:rPr lang="en-US" dirty="0" smtClean="0"/>
              <a:t> </a:t>
            </a:r>
            <a:r>
              <a:rPr lang="en-US" dirty="0" err="1" smtClean="0"/>
              <a:t>chơi</a:t>
            </a:r>
            <a:r>
              <a:rPr lang="en-US" dirty="0" smtClean="0"/>
              <a:t> </a:t>
            </a:r>
            <a:r>
              <a:rPr lang="en-US" dirty="0" err="1" smtClean="0"/>
              <a:t>trực</a:t>
            </a:r>
            <a:r>
              <a:rPr lang="en-US" dirty="0" smtClean="0"/>
              <a:t> </a:t>
            </a:r>
            <a:r>
              <a:rPr lang="en-US" dirty="0" err="1" smtClean="0"/>
              <a:t>tuyến</a:t>
            </a:r>
            <a:endParaRPr lang="vi-VN" dirty="0" smtClean="0"/>
          </a:p>
          <a:p>
            <a:pPr lvl="1">
              <a:buFont typeface="Wingdings" panose="05000000000000000000" pitchFamily="2" charset="2"/>
              <a:buChar char="§"/>
              <a:defRPr/>
            </a:pPr>
            <a:r>
              <a:rPr lang="vi-VN" dirty="0" smtClean="0"/>
              <a:t>Mở rộng lên đa nền tảng.</a:t>
            </a:r>
          </a:p>
          <a:p>
            <a:pPr>
              <a:defRPr/>
            </a:pPr>
            <a:endParaRPr lang="en-US" dirty="0" smtClean="0"/>
          </a:p>
        </p:txBody>
      </p:sp>
    </p:spTree>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3250" name="Rectangle 3"/>
          <p:cNvSpPr>
            <a:spLocks noGrp="1" noChangeArrowheads="1"/>
          </p:cNvSpPr>
          <p:nvPr>
            <p:ph type="body" idx="1"/>
          </p:nvPr>
        </p:nvSpPr>
        <p:spPr>
          <a:xfrm>
            <a:off x="914400" y="2819400"/>
            <a:ext cx="7924800" cy="1804988"/>
          </a:xfrm>
        </p:spPr>
        <p:txBody>
          <a:bodyPr/>
          <a:lstStyle/>
          <a:p>
            <a:pPr algn="ctr" eaLnBrk="1" hangingPunct="1">
              <a:buFontTx/>
              <a:buNone/>
            </a:pPr>
            <a:r>
              <a:rPr lang="en-US" altLang="en-US" sz="5400" b="1" dirty="0" smtClean="0"/>
              <a:t>CÁM ƠN THẦY CÔ VÀ CÁC BẠN</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a:spLocks noChangeArrowheads="1"/>
          </p:cNvSpPr>
          <p:nvPr/>
        </p:nvSpPr>
        <p:spPr bwMode="gray">
          <a:xfrm>
            <a:off x="10236" y="5244921"/>
            <a:ext cx="9133764" cy="719137"/>
          </a:xfrm>
          <a:prstGeom prst="rect">
            <a:avLst/>
          </a:prstGeom>
          <a:gradFill rotWithShape="1">
            <a:gsLst>
              <a:gs pos="0">
                <a:srgbClr val="FFFFFF">
                  <a:alpha val="79999"/>
                </a:srgbClr>
              </a:gs>
              <a:gs pos="100000">
                <a:srgbClr val="93B1FD"/>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US" altLang="en-US" sz="1800" b="0"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31" name="Rectangle 24"/>
          <p:cNvSpPr>
            <a:spLocks noChangeArrowheads="1"/>
          </p:cNvSpPr>
          <p:nvPr/>
        </p:nvSpPr>
        <p:spPr bwMode="gray">
          <a:xfrm>
            <a:off x="48336" y="4462463"/>
            <a:ext cx="9095664" cy="719137"/>
          </a:xfrm>
          <a:prstGeom prst="rect">
            <a:avLst/>
          </a:prstGeom>
          <a:gradFill rotWithShape="1">
            <a:gsLst>
              <a:gs pos="0">
                <a:srgbClr val="FFFFFF">
                  <a:alpha val="79999"/>
                </a:srgbClr>
              </a:gs>
              <a:gs pos="100000">
                <a:srgbClr val="FF9900"/>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26626" name="Title 1"/>
          <p:cNvSpPr>
            <a:spLocks noGrp="1"/>
          </p:cNvSpPr>
          <p:nvPr>
            <p:ph type="title"/>
          </p:nvPr>
        </p:nvSpPr>
        <p:spPr/>
        <p:txBody>
          <a:bodyPr/>
          <a:lstStyle/>
          <a:p>
            <a:r>
              <a:rPr lang="en-US" altLang="en-US" sz="3600" dirty="0" err="1" smtClean="0"/>
              <a:t>Luật</a:t>
            </a:r>
            <a:r>
              <a:rPr lang="en-US" altLang="en-US" sz="3600" dirty="0" smtClean="0"/>
              <a:t> </a:t>
            </a:r>
            <a:r>
              <a:rPr lang="en-US" altLang="en-US" sz="3600" dirty="0" err="1" smtClean="0"/>
              <a:t>chơi</a:t>
            </a:r>
            <a:endParaRPr lang="en-US" altLang="en-US" sz="3600" dirty="0" smtClean="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96902" y="2057400"/>
            <a:ext cx="5970898" cy="2286000"/>
          </a:xfr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5502" y="3414534"/>
            <a:ext cx="1225550" cy="2286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9802" y="3170694"/>
            <a:ext cx="996950" cy="2286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5052" y="2918460"/>
            <a:ext cx="806450" cy="228600"/>
          </a:xfrm>
          <a:prstGeom prst="rect">
            <a:avLst/>
          </a:prstGeom>
        </p:spPr>
      </p:pic>
      <p:sp>
        <p:nvSpPr>
          <p:cNvPr id="13" name="Freeform 8"/>
          <p:cNvSpPr>
            <a:spLocks/>
          </p:cNvSpPr>
          <p:nvPr/>
        </p:nvSpPr>
        <p:spPr bwMode="gray">
          <a:xfrm rot="12133124">
            <a:off x="4107439" y="1232917"/>
            <a:ext cx="1591594" cy="1080304"/>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rgbClr val="0099CC"/>
              </a:gs>
              <a:gs pos="100000">
                <a:srgbClr val="AEDFEF"/>
              </a:gs>
            </a:gsLst>
            <a:lin ang="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a:p>
        </p:txBody>
      </p:sp>
      <p:sp>
        <p:nvSpPr>
          <p:cNvPr id="7" name="TextBox 6"/>
          <p:cNvSpPr txBox="1"/>
          <p:nvPr/>
        </p:nvSpPr>
        <p:spPr>
          <a:xfrm>
            <a:off x="1096926" y="4626966"/>
            <a:ext cx="2841350" cy="400110"/>
          </a:xfrm>
          <a:prstGeom prst="rect">
            <a:avLst/>
          </a:prstGeom>
          <a:noFill/>
        </p:spPr>
        <p:txBody>
          <a:bodyPr wrap="square" rtlCol="0">
            <a:spAutoFit/>
          </a:bodyPr>
          <a:lstStyle>
            <a:defPPr>
              <a:defRPr lang="en-US"/>
            </a:defPPr>
            <a:lvl1pPr>
              <a:defRPr sz="2000" b="1">
                <a:solidFill>
                  <a:srgbClr val="000099"/>
                </a:solidFill>
              </a:defRPr>
            </a:lvl1pPr>
          </a:lstStyle>
          <a:p>
            <a:r>
              <a:rPr lang="en-US" altLang="en-US" dirty="0"/>
              <a:t>GỒM 3 CỌC A, B, C</a:t>
            </a:r>
            <a:endParaRPr lang="en-US" dirty="0"/>
          </a:p>
        </p:txBody>
      </p:sp>
      <p:sp>
        <p:nvSpPr>
          <p:cNvPr id="36" name="TextBox 35"/>
          <p:cNvSpPr txBox="1"/>
          <p:nvPr/>
        </p:nvSpPr>
        <p:spPr>
          <a:xfrm>
            <a:off x="1096926" y="5372470"/>
            <a:ext cx="3339826" cy="400110"/>
          </a:xfrm>
          <a:prstGeom prst="rect">
            <a:avLst/>
          </a:prstGeom>
          <a:noFill/>
        </p:spPr>
        <p:txBody>
          <a:bodyPr wrap="square" rtlCol="0">
            <a:spAutoFit/>
          </a:bodyPr>
          <a:lstStyle>
            <a:defPPr>
              <a:defRPr lang="en-US"/>
            </a:defPPr>
            <a:lvl1pPr>
              <a:defRPr sz="2000" b="1">
                <a:solidFill>
                  <a:srgbClr val="000099"/>
                </a:solidFill>
              </a:defRPr>
            </a:lvl1pPr>
          </a:lstStyle>
          <a:p>
            <a:r>
              <a:rPr lang="en-US" dirty="0"/>
              <a:t>MỖI LẦN CHUYỂN 1 ĐĨA</a:t>
            </a:r>
          </a:p>
        </p:txBody>
      </p:sp>
      <p:sp>
        <p:nvSpPr>
          <p:cNvPr id="40" name="Freeform 10"/>
          <p:cNvSpPr>
            <a:spLocks/>
          </p:cNvSpPr>
          <p:nvPr/>
        </p:nvSpPr>
        <p:spPr bwMode="gray">
          <a:xfrm rot="11278239">
            <a:off x="4015125" y="923345"/>
            <a:ext cx="4157569" cy="1398054"/>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rgbClr val="FF9966"/>
              </a:gs>
              <a:gs pos="100000">
                <a:srgbClr val="FFDFCE"/>
              </a:gs>
            </a:gsLst>
            <a:lin ang="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a:p>
        </p:txBody>
      </p:sp>
      <p:sp>
        <p:nvSpPr>
          <p:cNvPr id="32" name="Rectangle 5"/>
          <p:cNvSpPr>
            <a:spLocks noChangeArrowheads="1"/>
          </p:cNvSpPr>
          <p:nvPr/>
        </p:nvSpPr>
        <p:spPr bwMode="gray">
          <a:xfrm rot="3419336">
            <a:off x="425416" y="4616400"/>
            <a:ext cx="392730" cy="418808"/>
          </a:xfrm>
          <a:prstGeom prst="rect">
            <a:avLst/>
          </a:prstGeom>
          <a:gradFill rotWithShape="1">
            <a:gsLst>
              <a:gs pos="0">
                <a:srgbClr val="FF6600"/>
              </a:gs>
              <a:gs pos="100000">
                <a:srgbClr val="762F00"/>
              </a:gs>
            </a:gsLst>
            <a:lin ang="5400000" scaled="1"/>
          </a:gradFill>
          <a:ln w="38100">
            <a:solidFill>
              <a:srgbClr val="FFFFFF"/>
            </a:solidFill>
            <a:miter lim="800000"/>
            <a:headEnd/>
            <a:tailEnd/>
          </a:ln>
          <a:effectLst>
            <a:outerShdw dist="179605" dir="487806" algn="ctr" rotWithShape="0">
              <a:srgbClr val="000000">
                <a:alpha val="50000"/>
              </a:srgbClr>
            </a:outerShdw>
          </a:effec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34" name="Rectangle 5"/>
          <p:cNvSpPr>
            <a:spLocks noChangeArrowheads="1"/>
          </p:cNvSpPr>
          <p:nvPr/>
        </p:nvSpPr>
        <p:spPr bwMode="gray">
          <a:xfrm rot="3419336">
            <a:off x="425416" y="5366894"/>
            <a:ext cx="392730" cy="418808"/>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t="100000" r="100000"/>
            </a:path>
            <a:tileRect l="-100000" b="-100000"/>
          </a:gradFill>
          <a:ln w="38100">
            <a:solidFill>
              <a:srgbClr val="FFFFFF"/>
            </a:solidFill>
            <a:miter lim="800000"/>
            <a:headEnd/>
            <a:tailEnd/>
          </a:ln>
          <a:effectLst>
            <a:outerShdw dist="179605" dir="487806" algn="ctr" rotWithShape="0">
              <a:srgbClr val="000000">
                <a:alpha val="50000"/>
              </a:srgbClr>
            </a:outerShdw>
          </a:effec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Tree>
    <p:extLst>
      <p:ext uri="{BB962C8B-B14F-4D97-AF65-F5344CB8AC3E}">
        <p14:creationId xmlns:p14="http://schemas.microsoft.com/office/powerpoint/2010/main" val="327472084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a:spLocks noChangeArrowheads="1"/>
          </p:cNvSpPr>
          <p:nvPr/>
        </p:nvSpPr>
        <p:spPr bwMode="gray">
          <a:xfrm>
            <a:off x="10236" y="5244921"/>
            <a:ext cx="9133764" cy="719137"/>
          </a:xfrm>
          <a:prstGeom prst="rect">
            <a:avLst/>
          </a:prstGeom>
          <a:gradFill rotWithShape="1">
            <a:gsLst>
              <a:gs pos="0">
                <a:srgbClr val="FFFFFF">
                  <a:alpha val="79999"/>
                </a:srgbClr>
              </a:gs>
              <a:gs pos="100000">
                <a:srgbClr val="93B1FD"/>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US" altLang="en-US" sz="1800" b="0"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37" name="Rectangle 24"/>
          <p:cNvSpPr>
            <a:spLocks noChangeArrowheads="1"/>
          </p:cNvSpPr>
          <p:nvPr/>
        </p:nvSpPr>
        <p:spPr bwMode="gray">
          <a:xfrm>
            <a:off x="48336" y="4462463"/>
            <a:ext cx="9095664" cy="719137"/>
          </a:xfrm>
          <a:prstGeom prst="rect">
            <a:avLst/>
          </a:prstGeom>
          <a:gradFill rotWithShape="1">
            <a:gsLst>
              <a:gs pos="0">
                <a:srgbClr val="FFFFFF">
                  <a:alpha val="79999"/>
                </a:srgbClr>
              </a:gs>
              <a:gs pos="100000">
                <a:srgbClr val="FF9900"/>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52" name="Rectangle 24"/>
          <p:cNvSpPr>
            <a:spLocks noChangeArrowheads="1"/>
          </p:cNvSpPr>
          <p:nvPr/>
        </p:nvSpPr>
        <p:spPr bwMode="gray">
          <a:xfrm>
            <a:off x="57474" y="6007894"/>
            <a:ext cx="9095664" cy="719137"/>
          </a:xfrm>
          <a:prstGeom prst="rect">
            <a:avLst/>
          </a:prstGeom>
          <a:gradFill rotWithShape="1">
            <a:gsLst>
              <a:gs pos="0">
                <a:srgbClr val="FFFFFF">
                  <a:alpha val="79999"/>
                </a:srgbClr>
              </a:gs>
              <a:gs pos="100000">
                <a:srgbClr val="FF9900"/>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26626" name="Title 1"/>
          <p:cNvSpPr>
            <a:spLocks noGrp="1"/>
          </p:cNvSpPr>
          <p:nvPr>
            <p:ph type="title"/>
          </p:nvPr>
        </p:nvSpPr>
        <p:spPr/>
        <p:txBody>
          <a:bodyPr/>
          <a:lstStyle/>
          <a:p>
            <a:r>
              <a:rPr lang="en-US" altLang="en-US" sz="3600" dirty="0" err="1" smtClean="0"/>
              <a:t>Luật</a:t>
            </a:r>
            <a:r>
              <a:rPr lang="en-US" altLang="en-US" sz="3600" dirty="0" smtClean="0"/>
              <a:t> </a:t>
            </a:r>
            <a:r>
              <a:rPr lang="en-US" altLang="en-US" sz="3600" dirty="0" err="1"/>
              <a:t>chơi</a:t>
            </a:r>
            <a:endParaRPr lang="en-US" altLang="en-US" sz="3600"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96902" y="2057400"/>
            <a:ext cx="5970898" cy="2286000"/>
          </a:xfr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5502" y="3414534"/>
            <a:ext cx="1225550" cy="2286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9802" y="3170694"/>
            <a:ext cx="996950" cy="2286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5052" y="2918460"/>
            <a:ext cx="806450" cy="228600"/>
          </a:xfrm>
          <a:prstGeom prst="rect">
            <a:avLst/>
          </a:prstGeom>
        </p:spPr>
      </p:pic>
      <p:sp>
        <p:nvSpPr>
          <p:cNvPr id="7" name="TextBox 6"/>
          <p:cNvSpPr txBox="1"/>
          <p:nvPr/>
        </p:nvSpPr>
        <p:spPr>
          <a:xfrm>
            <a:off x="1087401" y="4617720"/>
            <a:ext cx="2841350" cy="400110"/>
          </a:xfrm>
          <a:prstGeom prst="rect">
            <a:avLst/>
          </a:prstGeom>
          <a:noFill/>
        </p:spPr>
        <p:txBody>
          <a:bodyPr wrap="square" rtlCol="0">
            <a:spAutoFit/>
          </a:bodyPr>
          <a:lstStyle>
            <a:defPPr>
              <a:defRPr lang="en-US"/>
            </a:defPPr>
            <a:lvl1pPr>
              <a:defRPr sz="2000" b="1">
                <a:solidFill>
                  <a:srgbClr val="000099"/>
                </a:solidFill>
              </a:defRPr>
            </a:lvl1pPr>
          </a:lstStyle>
          <a:p>
            <a:r>
              <a:rPr lang="en-US" altLang="en-US" dirty="0" smtClean="0"/>
              <a:t>GỒM 3 CỌC A, B, C</a:t>
            </a:r>
            <a:endParaRPr lang="en-US" dirty="0"/>
          </a:p>
        </p:txBody>
      </p:sp>
      <p:sp>
        <p:nvSpPr>
          <p:cNvPr id="36" name="TextBox 35"/>
          <p:cNvSpPr txBox="1"/>
          <p:nvPr/>
        </p:nvSpPr>
        <p:spPr>
          <a:xfrm>
            <a:off x="1111214" y="5394692"/>
            <a:ext cx="4298986" cy="400110"/>
          </a:xfrm>
          <a:prstGeom prst="rect">
            <a:avLst/>
          </a:prstGeom>
          <a:noFill/>
        </p:spPr>
        <p:txBody>
          <a:bodyPr wrap="square" rtlCol="0">
            <a:spAutoFit/>
          </a:bodyPr>
          <a:lstStyle>
            <a:defPPr>
              <a:defRPr lang="en-US"/>
            </a:defPPr>
            <a:lvl1pPr>
              <a:defRPr sz="2000" b="1">
                <a:solidFill>
                  <a:srgbClr val="000099"/>
                </a:solidFill>
              </a:defRPr>
            </a:lvl1pPr>
          </a:lstStyle>
          <a:p>
            <a:r>
              <a:rPr lang="en-US" dirty="0" smtClean="0"/>
              <a:t>MỖI LẦN CHUYỂN 1 ĐĨA</a:t>
            </a:r>
            <a:endParaRPr lang="en-US" dirty="0"/>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9286" y="2309027"/>
            <a:ext cx="1447466" cy="1447466"/>
          </a:xfrm>
          <a:prstGeom prst="rect">
            <a:avLst/>
          </a:prstGeom>
        </p:spPr>
      </p:pic>
      <p:sp>
        <p:nvSpPr>
          <p:cNvPr id="48" name="TextBox 47"/>
          <p:cNvSpPr txBox="1"/>
          <p:nvPr/>
        </p:nvSpPr>
        <p:spPr>
          <a:xfrm>
            <a:off x="1087401" y="6173755"/>
            <a:ext cx="4322799" cy="400110"/>
          </a:xfrm>
          <a:prstGeom prst="rect">
            <a:avLst/>
          </a:prstGeom>
          <a:noFill/>
        </p:spPr>
        <p:txBody>
          <a:bodyPr wrap="square" rtlCol="0">
            <a:spAutoFit/>
          </a:bodyPr>
          <a:lstStyle>
            <a:defPPr>
              <a:defRPr lang="en-US"/>
            </a:defPPr>
            <a:lvl1pPr>
              <a:defRPr sz="2000" b="1">
                <a:solidFill>
                  <a:srgbClr val="000099"/>
                </a:solidFill>
              </a:defRPr>
            </a:lvl1pPr>
          </a:lstStyle>
          <a:p>
            <a:r>
              <a:rPr lang="en-US" dirty="0" smtClean="0"/>
              <a:t>ĐĨA NHỎ NẰM TRÊN ĐĨA LỚN</a:t>
            </a:r>
            <a:endParaRPr lang="en-US" dirty="0"/>
          </a:p>
        </p:txBody>
      </p:sp>
      <p:sp>
        <p:nvSpPr>
          <p:cNvPr id="50" name="Rectangle 5"/>
          <p:cNvSpPr>
            <a:spLocks noChangeArrowheads="1"/>
          </p:cNvSpPr>
          <p:nvPr/>
        </p:nvSpPr>
        <p:spPr bwMode="gray">
          <a:xfrm rot="3419336">
            <a:off x="425416" y="4616400"/>
            <a:ext cx="392730" cy="418808"/>
          </a:xfrm>
          <a:prstGeom prst="rect">
            <a:avLst/>
          </a:prstGeom>
          <a:gradFill rotWithShape="1">
            <a:gsLst>
              <a:gs pos="0">
                <a:srgbClr val="FF6600"/>
              </a:gs>
              <a:gs pos="100000">
                <a:srgbClr val="762F00"/>
              </a:gs>
            </a:gsLst>
            <a:lin ang="5400000" scaled="1"/>
          </a:gradFill>
          <a:ln w="38100">
            <a:solidFill>
              <a:srgbClr val="FFFFFF"/>
            </a:solidFill>
            <a:miter lim="800000"/>
            <a:headEnd/>
            <a:tailEnd/>
          </a:ln>
          <a:effectLst>
            <a:outerShdw dist="179605" dir="487806" algn="ctr" rotWithShape="0">
              <a:srgbClr val="000000">
                <a:alpha val="50000"/>
              </a:srgbClr>
            </a:outerShdw>
          </a:effec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51" name="Rectangle 5"/>
          <p:cNvSpPr>
            <a:spLocks noChangeArrowheads="1"/>
          </p:cNvSpPr>
          <p:nvPr/>
        </p:nvSpPr>
        <p:spPr bwMode="gray">
          <a:xfrm rot="3419336">
            <a:off x="425416" y="5366894"/>
            <a:ext cx="392730" cy="418808"/>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t="100000" r="100000"/>
            </a:path>
            <a:tileRect l="-100000" b="-100000"/>
          </a:gradFill>
          <a:ln w="38100">
            <a:solidFill>
              <a:srgbClr val="FFFFFF"/>
            </a:solidFill>
            <a:miter lim="800000"/>
            <a:headEnd/>
            <a:tailEnd/>
          </a:ln>
          <a:effectLst>
            <a:outerShdw dist="179605" dir="487806" algn="ctr" rotWithShape="0">
              <a:srgbClr val="000000">
                <a:alpha val="50000"/>
              </a:srgbClr>
            </a:outerShdw>
          </a:effec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53" name="Rectangle 5"/>
          <p:cNvSpPr>
            <a:spLocks noChangeArrowheads="1"/>
          </p:cNvSpPr>
          <p:nvPr/>
        </p:nvSpPr>
        <p:spPr bwMode="gray">
          <a:xfrm rot="3419336">
            <a:off x="434554" y="6161831"/>
            <a:ext cx="392730" cy="418808"/>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a:ln w="38100">
            <a:solidFill>
              <a:srgbClr val="FFFFFF"/>
            </a:solidFill>
            <a:miter lim="800000"/>
            <a:headEnd/>
            <a:tailEnd/>
          </a:ln>
          <a:effectLst>
            <a:outerShdw dist="179605" dir="487806" algn="ctr" rotWithShape="0">
              <a:srgbClr val="000000">
                <a:alpha val="50000"/>
              </a:srgbClr>
            </a:outerShdw>
          </a:effec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Tree>
    <p:extLst>
      <p:ext uri="{BB962C8B-B14F-4D97-AF65-F5344CB8AC3E}">
        <p14:creationId xmlns:p14="http://schemas.microsoft.com/office/powerpoint/2010/main" val="267600830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8.33333E-7 -0.00602 L 8.33333E-7 -0.00579 L 8.33333E-7 -0.04005 L 8.33333E-7 -0.20787 L 0.23906 -0.20787 L 0.23906 0.07222 L 0.23715 0.07222 " pathEditMode="relative" rAng="0" ptsTypes="AAAAAAA">
                                      <p:cBhvr>
                                        <p:cTn id="6" dur="2000" fill="hold"/>
                                        <p:tgtEl>
                                          <p:spTgt spid="11"/>
                                        </p:tgtEl>
                                        <p:attrNameLst>
                                          <p:attrName>ppt_x</p:attrName>
                                          <p:attrName>ppt_y</p:attrName>
                                        </p:attrNameLst>
                                      </p:cBhvr>
                                      <p:rCtr x="11944" y="-6181"/>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1.66667E-6 -7.03704E-6 L -1.66667E-6 -0.25603 L 0.46962 -0.25603 L 0.46962 0.03819 L 0.47136 0.03819 " pathEditMode="relative" ptsTypes="AAAAA">
                                      <p:cBhvr>
                                        <p:cTn id="10" dur="2000" fill="hold"/>
                                        <p:tgtEl>
                                          <p:spTgt spid="10"/>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8.33333E-7 -0.00833 L 8.33333E-7 -0.31736 L 0.47118 -0.31736 L 0.47118 -0.03379 L 0.47292 -0.03379 " pathEditMode="relative" rAng="0" ptsTypes="AAAAA">
                                      <p:cBhvr>
                                        <p:cTn id="14" dur="2000" fill="hold"/>
                                        <p:tgtEl>
                                          <p:spTgt spid="6"/>
                                        </p:tgtEl>
                                        <p:attrNameLst>
                                          <p:attrName>ppt_x</p:attrName>
                                          <p:attrName>ppt_y</p:attrName>
                                        </p:attrNameLst>
                                      </p:cBhvr>
                                      <p:rCtr x="23646" y="-15463"/>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wipe(down)">
                                      <p:cBhvr>
                                        <p:cTn id="2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962150" y="300141"/>
            <a:ext cx="7086600" cy="944563"/>
          </a:xfrm>
        </p:spPr>
        <p:txBody>
          <a:bodyPr/>
          <a:lstStyle/>
          <a:p>
            <a:r>
              <a:rPr lang="en-US" altLang="en-US" dirty="0" err="1" smtClean="0"/>
              <a:t>Vấn</a:t>
            </a:r>
            <a:r>
              <a:rPr lang="en-US" altLang="en-US" dirty="0" smtClean="0"/>
              <a:t> </a:t>
            </a:r>
            <a:r>
              <a:rPr lang="en-US" altLang="en-US" dirty="0" err="1" smtClean="0"/>
              <a:t>đề</a:t>
            </a:r>
            <a:r>
              <a:rPr lang="en-US" altLang="en-US" dirty="0" smtClean="0"/>
              <a:t> </a:t>
            </a:r>
            <a:r>
              <a:rPr lang="en-US" altLang="en-US" dirty="0" err="1" smtClean="0"/>
              <a:t>đặt</a:t>
            </a:r>
            <a:r>
              <a:rPr lang="en-US" altLang="en-US" dirty="0" smtClean="0"/>
              <a:t> </a:t>
            </a:r>
            <a:r>
              <a:rPr lang="en-US" altLang="en-US" dirty="0" err="1" smtClean="0"/>
              <a:t>ra</a:t>
            </a:r>
            <a:endParaRPr lang="en-US" altLang="en-US" dirty="0" smtClean="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057400"/>
            <a:ext cx="8229600" cy="3150760"/>
          </a:xfr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4038600"/>
            <a:ext cx="2209800" cy="201088"/>
          </a:xfrm>
          <a:prstGeom prst="rect">
            <a:avLst/>
          </a:prstGeom>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3025" y="3172046"/>
            <a:ext cx="1352550" cy="201088"/>
          </a:xfrm>
          <a:prstGeom prst="rect">
            <a:avLst/>
          </a:prstGeom>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7300" y="3396440"/>
            <a:ext cx="1524000" cy="201088"/>
          </a:xfrm>
          <a:prstGeom prst="rect">
            <a:avLst/>
          </a:prstGeom>
        </p:spPr>
      </p:pic>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0" y="3606732"/>
            <a:ext cx="1752600" cy="201088"/>
          </a:xfrm>
          <a:prstGeom prst="rect">
            <a:avLst/>
          </a:prstGeom>
        </p:spPr>
      </p:pic>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700" y="3827380"/>
            <a:ext cx="1981200" cy="201088"/>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7800" y="2955272"/>
            <a:ext cx="1143000" cy="201088"/>
          </a:xfrm>
          <a:prstGeom prst="rect">
            <a:avLst/>
          </a:prstGeom>
        </p:spPr>
      </p:pic>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4500" y="2307892"/>
            <a:ext cx="609600" cy="201088"/>
          </a:xfrm>
          <a:prstGeom prst="rect">
            <a:avLst/>
          </a:prstGeom>
        </p:spPr>
      </p:pic>
      <p:pic>
        <p:nvPicPr>
          <p:cNvPr id="36" name="Picture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8775" y="2525936"/>
            <a:ext cx="781050" cy="201088"/>
          </a:xfrm>
          <a:prstGeom prst="rect">
            <a:avLst/>
          </a:prstGeom>
        </p:spPr>
      </p:pic>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2575" y="2738064"/>
            <a:ext cx="933450" cy="201088"/>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6900" y="2023980"/>
            <a:ext cx="3810000" cy="3333750"/>
          </a:xfrm>
          <a:prstGeom prst="rect">
            <a:avLst/>
          </a:prstGeom>
        </p:spPr>
      </p:pic>
      <p:sp>
        <p:nvSpPr>
          <p:cNvPr id="17" name="AutoShape 13"/>
          <p:cNvSpPr>
            <a:spLocks noChangeArrowheads="1"/>
          </p:cNvSpPr>
          <p:nvPr/>
        </p:nvSpPr>
        <p:spPr bwMode="gray">
          <a:xfrm rot="5400000">
            <a:off x="-1503014" y="3448049"/>
            <a:ext cx="4288727" cy="1181100"/>
          </a:xfrm>
          <a:prstGeom prst="leftArrow">
            <a:avLst>
              <a:gd name="adj1" fmla="val 31250"/>
              <a:gd name="adj2" fmla="val 71531"/>
            </a:avLst>
          </a:prstGeom>
          <a:gradFill rotWithShape="1">
            <a:gsLst>
              <a:gs pos="0">
                <a:srgbClr val="66CCFF"/>
              </a:gs>
              <a:gs pos="100000">
                <a:srgbClr val="66CCFF">
                  <a:alpha val="0"/>
                </a:srgbClr>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5" name="Rectangle 4"/>
          <p:cNvSpPr/>
          <p:nvPr/>
        </p:nvSpPr>
        <p:spPr>
          <a:xfrm>
            <a:off x="857250" y="5430786"/>
            <a:ext cx="3094117" cy="523220"/>
          </a:xfrm>
          <a:prstGeom prst="rect">
            <a:avLst/>
          </a:prstGeom>
          <a:noFill/>
        </p:spPr>
        <p:txBody>
          <a:bodyPr wrap="none" lIns="91440" tIns="45720" rIns="91440" bIns="45720">
            <a:spAutoFit/>
          </a:bodyPr>
          <a:lstStyle/>
          <a:p>
            <a:pPr algn="ctr"/>
            <a:r>
              <a:rPr lang="en-US" sz="2800" b="1" dirty="0" err="1" smtClean="0">
                <a:ln w="22225">
                  <a:solidFill>
                    <a:schemeClr val="accent2"/>
                  </a:solidFill>
                  <a:prstDash val="solid"/>
                </a:ln>
                <a:solidFill>
                  <a:schemeClr val="accent2">
                    <a:lumMod val="40000"/>
                    <a:lumOff val="60000"/>
                  </a:schemeClr>
                </a:solidFill>
              </a:rPr>
              <a:t>Số</a:t>
            </a:r>
            <a:r>
              <a:rPr lang="en-US" sz="2800" b="1" dirty="0" smtClean="0">
                <a:ln w="22225">
                  <a:solidFill>
                    <a:schemeClr val="accent2"/>
                  </a:solidFill>
                  <a:prstDash val="solid"/>
                </a:ln>
                <a:solidFill>
                  <a:schemeClr val="accent2">
                    <a:lumMod val="40000"/>
                    <a:lumOff val="60000"/>
                  </a:schemeClr>
                </a:solidFill>
              </a:rPr>
              <a:t> </a:t>
            </a:r>
            <a:r>
              <a:rPr lang="en-US" sz="2800" b="1" dirty="0" err="1" smtClean="0">
                <a:ln w="22225">
                  <a:solidFill>
                    <a:schemeClr val="accent2"/>
                  </a:solidFill>
                  <a:prstDash val="solid"/>
                </a:ln>
                <a:solidFill>
                  <a:schemeClr val="accent2">
                    <a:lumMod val="40000"/>
                    <a:lumOff val="60000"/>
                  </a:schemeClr>
                </a:solidFill>
              </a:rPr>
              <a:t>đĩa</a:t>
            </a:r>
            <a:r>
              <a:rPr lang="en-US" sz="2800" b="1" dirty="0" smtClean="0">
                <a:ln w="22225">
                  <a:solidFill>
                    <a:schemeClr val="accent2"/>
                  </a:solidFill>
                  <a:prstDash val="solid"/>
                </a:ln>
                <a:solidFill>
                  <a:schemeClr val="accent2">
                    <a:lumMod val="40000"/>
                    <a:lumOff val="60000"/>
                  </a:schemeClr>
                </a:solidFill>
              </a:rPr>
              <a:t> </a:t>
            </a:r>
            <a:r>
              <a:rPr lang="en-US" sz="2800" b="1" dirty="0" err="1" smtClean="0">
                <a:ln w="22225">
                  <a:solidFill>
                    <a:schemeClr val="accent2"/>
                  </a:solidFill>
                  <a:prstDash val="solid"/>
                </a:ln>
                <a:solidFill>
                  <a:schemeClr val="accent2">
                    <a:lumMod val="40000"/>
                    <a:lumOff val="60000"/>
                  </a:schemeClr>
                </a:solidFill>
              </a:rPr>
              <a:t>càng</a:t>
            </a:r>
            <a:r>
              <a:rPr lang="en-US" sz="2800" b="1" dirty="0" smtClean="0">
                <a:ln w="22225">
                  <a:solidFill>
                    <a:schemeClr val="accent2"/>
                  </a:solidFill>
                  <a:prstDash val="solid"/>
                </a:ln>
                <a:solidFill>
                  <a:schemeClr val="accent2">
                    <a:lumMod val="40000"/>
                    <a:lumOff val="60000"/>
                  </a:schemeClr>
                </a:solidFill>
              </a:rPr>
              <a:t> </a:t>
            </a:r>
            <a:r>
              <a:rPr lang="en-US" sz="2800" b="1" dirty="0" err="1" smtClean="0">
                <a:ln w="22225">
                  <a:solidFill>
                    <a:schemeClr val="accent2"/>
                  </a:solidFill>
                  <a:prstDash val="solid"/>
                </a:ln>
                <a:solidFill>
                  <a:schemeClr val="accent2">
                    <a:lumMod val="40000"/>
                    <a:lumOff val="60000"/>
                  </a:schemeClr>
                </a:solidFill>
              </a:rPr>
              <a:t>lớn</a:t>
            </a:r>
            <a:r>
              <a:rPr lang="en-US" sz="2800" b="1" dirty="0" smtClean="0">
                <a:ln w="22225">
                  <a:solidFill>
                    <a:schemeClr val="accent2"/>
                  </a:solidFill>
                  <a:prstDash val="solid"/>
                </a:ln>
                <a:solidFill>
                  <a:schemeClr val="accent2">
                    <a:lumMod val="40000"/>
                    <a:lumOff val="60000"/>
                  </a:schemeClr>
                </a:solidFill>
              </a:rPr>
              <a:t>?</a:t>
            </a:r>
            <a:endParaRPr lang="en-US" sz="2800" b="1" dirty="0">
              <a:ln w="22225">
                <a:solidFill>
                  <a:schemeClr val="accent2"/>
                </a:solidFill>
                <a:prstDash val="solid"/>
              </a:ln>
              <a:solidFill>
                <a:schemeClr val="accent2">
                  <a:lumMod val="40000"/>
                  <a:lumOff val="60000"/>
                </a:schemeClr>
              </a:solidFill>
            </a:endParaRPr>
          </a:p>
        </p:txBody>
      </p:sp>
      <p:sp>
        <p:nvSpPr>
          <p:cNvPr id="2" name="Rectangle 1"/>
          <p:cNvSpPr/>
          <p:nvPr/>
        </p:nvSpPr>
        <p:spPr>
          <a:xfrm>
            <a:off x="5264150" y="5208160"/>
            <a:ext cx="3390900" cy="954107"/>
          </a:xfrm>
          <a:prstGeom prst="rect">
            <a:avLst/>
          </a:prstGeom>
          <a:noFill/>
        </p:spPr>
        <p:txBody>
          <a:bodyPr wrap="square" lIns="91440" tIns="45720" rIns="91440" bIns="45720">
            <a:spAutoFit/>
          </a:bodyPr>
          <a:lstStyle/>
          <a:p>
            <a:pPr algn="ctr"/>
            <a:r>
              <a:rPr lang="en-US" sz="2800" b="0" cap="none" spc="0" dirty="0" err="1" smtClean="0">
                <a:ln w="0"/>
                <a:solidFill>
                  <a:srgbClr val="C00000"/>
                </a:solidFill>
                <a:effectLst>
                  <a:outerShdw blurRad="38100" dist="19050" dir="2700000" algn="tl" rotWithShape="0">
                    <a:schemeClr val="dk1">
                      <a:alpha val="40000"/>
                    </a:schemeClr>
                  </a:outerShdw>
                </a:effectLst>
              </a:rPr>
              <a:t>Số</a:t>
            </a:r>
            <a:r>
              <a:rPr lang="en-US" sz="2800" b="0" cap="none" spc="0" dirty="0" smtClean="0">
                <a:ln w="0"/>
                <a:solidFill>
                  <a:srgbClr val="C00000"/>
                </a:solidFill>
                <a:effectLst>
                  <a:outerShdw blurRad="38100" dist="19050" dir="2700000" algn="tl" rotWithShape="0">
                    <a:schemeClr val="dk1">
                      <a:alpha val="40000"/>
                    </a:schemeClr>
                  </a:outerShdw>
                </a:effectLst>
              </a:rPr>
              <a:t> </a:t>
            </a:r>
            <a:r>
              <a:rPr lang="en-US" sz="2800" b="0" cap="none" spc="0" dirty="0" err="1" smtClean="0">
                <a:ln w="0"/>
                <a:solidFill>
                  <a:srgbClr val="C00000"/>
                </a:solidFill>
                <a:effectLst>
                  <a:outerShdw blurRad="38100" dist="19050" dir="2700000" algn="tl" rotWithShape="0">
                    <a:schemeClr val="dk1">
                      <a:alpha val="40000"/>
                    </a:schemeClr>
                  </a:outerShdw>
                </a:effectLst>
              </a:rPr>
              <a:t>lần</a:t>
            </a:r>
            <a:r>
              <a:rPr lang="en-US" sz="2800" b="0" cap="none" spc="0" dirty="0" smtClean="0">
                <a:ln w="0"/>
                <a:solidFill>
                  <a:srgbClr val="C00000"/>
                </a:solidFill>
                <a:effectLst>
                  <a:outerShdw blurRad="38100" dist="19050" dir="2700000" algn="tl" rotWithShape="0">
                    <a:schemeClr val="dk1">
                      <a:alpha val="40000"/>
                    </a:schemeClr>
                  </a:outerShdw>
                </a:effectLst>
              </a:rPr>
              <a:t> </a:t>
            </a:r>
            <a:r>
              <a:rPr lang="en-US" sz="2800" b="0" cap="none" spc="0" dirty="0" err="1" smtClean="0">
                <a:ln w="0"/>
                <a:solidFill>
                  <a:srgbClr val="C00000"/>
                </a:solidFill>
                <a:effectLst>
                  <a:outerShdw blurRad="38100" dist="19050" dir="2700000" algn="tl" rotWithShape="0">
                    <a:schemeClr val="dk1">
                      <a:alpha val="40000"/>
                    </a:schemeClr>
                  </a:outerShdw>
                </a:effectLst>
              </a:rPr>
              <a:t>chuyển</a:t>
            </a:r>
            <a:r>
              <a:rPr lang="en-US" sz="2800" dirty="0" smtClean="0">
                <a:ln w="0"/>
                <a:solidFill>
                  <a:srgbClr val="C00000"/>
                </a:solidFill>
                <a:effectLst>
                  <a:outerShdw blurRad="38100" dist="19050" dir="2700000" algn="tl" rotWithShape="0">
                    <a:schemeClr val="dk1">
                      <a:alpha val="40000"/>
                    </a:schemeClr>
                  </a:outerShdw>
                </a:effectLst>
              </a:rPr>
              <a:t>, </a:t>
            </a:r>
            <a:r>
              <a:rPr lang="en-US" sz="2800" dirty="0" err="1" smtClean="0">
                <a:ln w="0"/>
                <a:solidFill>
                  <a:srgbClr val="C00000"/>
                </a:solidFill>
                <a:effectLst>
                  <a:outerShdw blurRad="38100" dist="19050" dir="2700000" algn="tl" rotWithShape="0">
                    <a:schemeClr val="dk1">
                      <a:alpha val="40000"/>
                    </a:schemeClr>
                  </a:outerShdw>
                </a:effectLst>
              </a:rPr>
              <a:t>thời</a:t>
            </a:r>
            <a:r>
              <a:rPr lang="en-US" sz="2800" dirty="0" smtClean="0">
                <a:ln w="0"/>
                <a:solidFill>
                  <a:srgbClr val="C00000"/>
                </a:solidFill>
                <a:effectLst>
                  <a:outerShdw blurRad="38100" dist="19050" dir="2700000" algn="tl" rotWithShape="0">
                    <a:schemeClr val="dk1">
                      <a:alpha val="40000"/>
                    </a:schemeClr>
                  </a:outerShdw>
                </a:effectLst>
              </a:rPr>
              <a:t> </a:t>
            </a:r>
            <a:r>
              <a:rPr lang="en-US" sz="2800" dirty="0" err="1" smtClean="0">
                <a:ln w="0"/>
                <a:solidFill>
                  <a:srgbClr val="C00000"/>
                </a:solidFill>
                <a:effectLst>
                  <a:outerShdw blurRad="38100" dist="19050" dir="2700000" algn="tl" rotWithShape="0">
                    <a:schemeClr val="dk1">
                      <a:alpha val="40000"/>
                    </a:schemeClr>
                  </a:outerShdw>
                </a:effectLst>
              </a:rPr>
              <a:t>gian</a:t>
            </a:r>
            <a:r>
              <a:rPr lang="en-US" sz="2800" dirty="0" smtClean="0">
                <a:ln w="0"/>
                <a:solidFill>
                  <a:srgbClr val="C00000"/>
                </a:solidFill>
                <a:effectLst>
                  <a:outerShdw blurRad="38100" dist="19050" dir="2700000" algn="tl" rotWithShape="0">
                    <a:schemeClr val="dk1">
                      <a:alpha val="40000"/>
                    </a:schemeClr>
                  </a:outerShdw>
                </a:effectLst>
              </a:rPr>
              <a:t> </a:t>
            </a:r>
            <a:r>
              <a:rPr lang="en-US" sz="2800" dirty="0" err="1" smtClean="0">
                <a:ln w="0"/>
                <a:solidFill>
                  <a:srgbClr val="C00000"/>
                </a:solidFill>
                <a:effectLst>
                  <a:outerShdw blurRad="38100" dist="19050" dir="2700000" algn="tl" rotWithShape="0">
                    <a:schemeClr val="dk1">
                      <a:alpha val="40000"/>
                    </a:schemeClr>
                  </a:outerShdw>
                </a:effectLst>
              </a:rPr>
              <a:t>càng</a:t>
            </a:r>
            <a:r>
              <a:rPr lang="en-US" sz="2800" b="0" cap="none" spc="0" dirty="0" smtClean="0">
                <a:ln w="0"/>
                <a:solidFill>
                  <a:srgbClr val="C00000"/>
                </a:solidFill>
                <a:effectLst>
                  <a:outerShdw blurRad="38100" dist="19050" dir="2700000" algn="tl" rotWithShape="0">
                    <a:schemeClr val="dk1">
                      <a:alpha val="40000"/>
                    </a:schemeClr>
                  </a:outerShdw>
                </a:effectLst>
              </a:rPr>
              <a:t> </a:t>
            </a:r>
            <a:r>
              <a:rPr lang="en-US" sz="2800" b="0" cap="none" spc="0" dirty="0" err="1" smtClean="0">
                <a:ln w="0"/>
                <a:solidFill>
                  <a:srgbClr val="C00000"/>
                </a:solidFill>
                <a:effectLst>
                  <a:outerShdw blurRad="38100" dist="19050" dir="2700000" algn="tl" rotWithShape="0">
                    <a:schemeClr val="dk1">
                      <a:alpha val="40000"/>
                    </a:schemeClr>
                  </a:outerShdw>
                </a:effectLst>
              </a:rPr>
              <a:t>lớn</a:t>
            </a:r>
            <a:endParaRPr lang="en-US" sz="2800" b="0" cap="none" spc="0" dirty="0">
              <a:ln w="0"/>
              <a:solidFill>
                <a:srgbClr val="C00000"/>
              </a:solidFill>
              <a:effectLst>
                <a:outerShdw blurRad="38100" dist="19050" dir="2700000" algn="tl" rotWithShape="0">
                  <a:schemeClr val="dk1">
                    <a:alpha val="40000"/>
                  </a:schemeClr>
                </a:outerShdw>
              </a:effectLst>
            </a:endParaRPr>
          </a:p>
        </p:txBody>
      </p:sp>
      <p:sp>
        <p:nvSpPr>
          <p:cNvPr id="6" name="Right Arrow 5"/>
          <p:cNvSpPr/>
          <p:nvPr/>
        </p:nvSpPr>
        <p:spPr>
          <a:xfrm>
            <a:off x="4306967" y="5389684"/>
            <a:ext cx="957183" cy="747322"/>
          </a:xfrm>
          <a:prstGeom prst="rightArrow">
            <a:avLst/>
          </a:prstGeom>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5074862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down)">
                                      <p:cBhvr>
                                        <p:cTn id="20" dur="500"/>
                                        <p:tgtEl>
                                          <p:spTgt spid="2"/>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 grpId="0"/>
      <p:bldP spid="2" grpId="0"/>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ltLang="en-US" dirty="0" err="1" smtClean="0"/>
              <a:t>Giải</a:t>
            </a:r>
            <a:r>
              <a:rPr lang="en-US" altLang="en-US" dirty="0" smtClean="0"/>
              <a:t> </a:t>
            </a:r>
            <a:r>
              <a:rPr lang="en-US" altLang="en-US" dirty="0" err="1" smtClean="0"/>
              <a:t>pháp</a:t>
            </a:r>
            <a:endParaRPr lang="en-US" altLang="en-US" dirty="0" smtClean="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 y="2286000"/>
            <a:ext cx="4975748" cy="1905000"/>
          </a:xfr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286000"/>
            <a:ext cx="1538586" cy="1905000"/>
          </a:xfrm>
          <a:prstGeom prst="rect">
            <a:avLst/>
          </a:prstGeom>
        </p:spPr>
      </p:pic>
      <p:sp>
        <p:nvSpPr>
          <p:cNvPr id="8" name="AutoShape 7"/>
          <p:cNvSpPr>
            <a:spLocks noChangeArrowheads="1"/>
          </p:cNvSpPr>
          <p:nvPr/>
        </p:nvSpPr>
        <p:spPr bwMode="gray">
          <a:xfrm>
            <a:off x="2667000" y="4830761"/>
            <a:ext cx="2905648" cy="838201"/>
          </a:xfrm>
          <a:prstGeom prst="rightArrow">
            <a:avLst>
              <a:gd name="adj1" fmla="val 35167"/>
              <a:gd name="adj2" fmla="val 111028"/>
            </a:avLst>
          </a:prstGeom>
          <a:gradFill rotWithShape="1">
            <a:gsLst>
              <a:gs pos="0">
                <a:srgbClr val="189180">
                  <a:gamma/>
                  <a:shade val="89020"/>
                  <a:invGamma/>
                  <a:alpha val="0"/>
                </a:srgbClr>
              </a:gs>
              <a:gs pos="100000">
                <a:srgbClr val="189180"/>
              </a:gs>
            </a:gsLst>
            <a:lin ang="0" scaled="1"/>
          </a:gradFill>
          <a:ln w="0" algn="ctr">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endParaRPr>
          </a:p>
        </p:txBody>
      </p:sp>
      <p:grpSp>
        <p:nvGrpSpPr>
          <p:cNvPr id="11" name="Group 8"/>
          <p:cNvGrpSpPr>
            <a:grpSpLocks/>
          </p:cNvGrpSpPr>
          <p:nvPr/>
        </p:nvGrpSpPr>
        <p:grpSpPr bwMode="auto">
          <a:xfrm>
            <a:off x="609600" y="4449762"/>
            <a:ext cx="1836049" cy="1600200"/>
            <a:chOff x="1110" y="2656"/>
            <a:chExt cx="1549" cy="1351"/>
          </a:xfrm>
        </p:grpSpPr>
        <p:sp>
          <p:nvSpPr>
            <p:cNvPr id="12" name="AutoShape 9"/>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3" name="AutoShape 10"/>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4" name="AutoShape 11"/>
            <p:cNvSpPr>
              <a:spLocks noChangeArrowheads="1"/>
            </p:cNvSpPr>
            <p:nvPr/>
          </p:nvSpPr>
          <p:spPr bwMode="gray">
            <a:xfrm>
              <a:off x="1200" y="2736"/>
              <a:ext cx="1350" cy="1168"/>
            </a:xfrm>
            <a:prstGeom prst="hexagon">
              <a:avLst>
                <a:gd name="adj" fmla="val 28896"/>
                <a:gd name="vf" fmla="val 115470"/>
              </a:avLst>
            </a:prstGeom>
            <a:gradFill rotWithShape="1">
              <a:gsLst>
                <a:gs pos="0">
                  <a:srgbClr val="24B443"/>
                </a:gs>
                <a:gs pos="100000">
                  <a:srgbClr val="115D16"/>
                </a:gs>
              </a:gsLst>
              <a:lin ang="2700000" scaled="1"/>
            </a:gradFill>
            <a:ln w="9525">
              <a:solidFill>
                <a:srgbClr val="0000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fontAlgn="auto" hangingPunct="1">
                <a:spcBef>
                  <a:spcPts val="0"/>
                </a:spcBef>
                <a:spcAft>
                  <a:spcPts val="0"/>
                </a:spcAft>
              </a:pPr>
              <a:r>
                <a:rPr lang="en-US" dirty="0" err="1"/>
                <a:t>Giảm</a:t>
              </a:r>
              <a:r>
                <a:rPr lang="en-US" dirty="0"/>
                <a:t> </a:t>
              </a:r>
              <a:r>
                <a:rPr lang="en-US" dirty="0" err="1"/>
                <a:t>số</a:t>
              </a:r>
              <a:r>
                <a:rPr lang="en-US" dirty="0"/>
                <a:t> </a:t>
              </a:r>
              <a:r>
                <a:rPr lang="en-US" dirty="0" err="1" smtClean="0"/>
                <a:t>lần</a:t>
              </a:r>
              <a:endParaRPr lang="en-US" dirty="0" smtClean="0"/>
            </a:p>
            <a:p>
              <a:pPr algn="ctr" eaLnBrk="1" fontAlgn="auto" hangingPunct="1">
                <a:spcBef>
                  <a:spcPts val="0"/>
                </a:spcBef>
                <a:spcAft>
                  <a:spcPts val="0"/>
                </a:spcAft>
              </a:pPr>
              <a:r>
                <a:rPr lang="en-US" dirty="0" smtClean="0"/>
                <a:t> </a:t>
              </a:r>
              <a:r>
                <a:rPr lang="en-US" dirty="0"/>
                <a:t>di </a:t>
              </a:r>
              <a:r>
                <a:rPr lang="en-US" dirty="0" err="1" smtClean="0"/>
                <a:t>chuyển</a:t>
              </a:r>
              <a:endParaRPr lang="en-US" dirty="0"/>
            </a:p>
          </p:txBody>
        </p:sp>
      </p:grpSp>
      <p:grpSp>
        <p:nvGrpSpPr>
          <p:cNvPr id="16" name="Group 12"/>
          <p:cNvGrpSpPr>
            <a:grpSpLocks/>
          </p:cNvGrpSpPr>
          <p:nvPr/>
        </p:nvGrpSpPr>
        <p:grpSpPr bwMode="auto">
          <a:xfrm>
            <a:off x="5768599" y="4418403"/>
            <a:ext cx="1810585" cy="1580368"/>
            <a:chOff x="3174" y="2656"/>
            <a:chExt cx="1549" cy="1351"/>
          </a:xfrm>
        </p:grpSpPr>
        <p:sp>
          <p:nvSpPr>
            <p:cNvPr id="17" name="AutoShape 13"/>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a:p>
          </p:txBody>
        </p:sp>
        <p:sp>
          <p:nvSpPr>
            <p:cNvPr id="18" name="AutoShape 14"/>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a:p>
          </p:txBody>
        </p:sp>
        <p:sp>
          <p:nvSpPr>
            <p:cNvPr id="19" name="AutoShape 15"/>
            <p:cNvSpPr>
              <a:spLocks noChangeArrowheads="1"/>
            </p:cNvSpPr>
            <p:nvPr/>
          </p:nvSpPr>
          <p:spPr bwMode="gray">
            <a:xfrm>
              <a:off x="3264" y="2736"/>
              <a:ext cx="1350" cy="1168"/>
            </a:xfrm>
            <a:prstGeom prst="hexagon">
              <a:avLst>
                <a:gd name="adj" fmla="val 28896"/>
                <a:gd name="vf" fmla="val 115470"/>
              </a:avLst>
            </a:prstGeom>
            <a:gradFill rotWithShape="1">
              <a:gsLst>
                <a:gs pos="0">
                  <a:srgbClr val="CC7032"/>
                </a:gs>
                <a:gs pos="100000">
                  <a:srgbClr val="844820"/>
                </a:gs>
              </a:gsLst>
              <a:lin ang="2700000" scaled="1"/>
            </a:gradFill>
            <a:ln w="952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r>
                <a:rPr lang="en-US" altLang="en-US" dirty="0" err="1" smtClean="0"/>
                <a:t>Tăng</a:t>
              </a:r>
              <a:r>
                <a:rPr lang="en-US" altLang="en-US" dirty="0" smtClean="0"/>
                <a:t> </a:t>
              </a:r>
              <a:r>
                <a:rPr lang="en-US" altLang="en-US" dirty="0" err="1" smtClean="0"/>
                <a:t>số</a:t>
              </a:r>
              <a:r>
                <a:rPr lang="en-US" altLang="en-US" dirty="0" smtClean="0"/>
                <a:t> </a:t>
              </a:r>
              <a:r>
                <a:rPr lang="en-US" altLang="en-US" dirty="0" err="1" smtClean="0"/>
                <a:t>cọc</a:t>
              </a:r>
              <a:endParaRPr lang="en-US" altLang="en-US" dirty="0"/>
            </a:p>
          </p:txBody>
        </p:sp>
      </p:grpSp>
    </p:spTree>
    <p:extLst>
      <p:ext uri="{BB962C8B-B14F-4D97-AF65-F5344CB8AC3E}">
        <p14:creationId xmlns:p14="http://schemas.microsoft.com/office/powerpoint/2010/main" val="47670523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par>
                                <p:cTn id="20" presetID="53" presetClass="entr" presetSubtype="16"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500" fill="hold"/>
                                        <p:tgtEl>
                                          <p:spTgt spid="16"/>
                                        </p:tgtEl>
                                        <p:attrNameLst>
                                          <p:attrName>ppt_w</p:attrName>
                                        </p:attrNameLst>
                                      </p:cBhvr>
                                      <p:tavLst>
                                        <p:tav tm="0">
                                          <p:val>
                                            <p:fltVal val="0"/>
                                          </p:val>
                                        </p:tav>
                                        <p:tav tm="100000">
                                          <p:val>
                                            <p:strVal val="#ppt_w"/>
                                          </p:val>
                                        </p:tav>
                                      </p:tavLst>
                                    </p:anim>
                                    <p:anim calcmode="lin" valueType="num">
                                      <p:cBhvr>
                                        <p:cTn id="23" dur="500" fill="hold"/>
                                        <p:tgtEl>
                                          <p:spTgt spid="16"/>
                                        </p:tgtEl>
                                        <p:attrNameLst>
                                          <p:attrName>ppt_h</p:attrName>
                                        </p:attrNameLst>
                                      </p:cBhvr>
                                      <p:tavLst>
                                        <p:tav tm="0">
                                          <p:val>
                                            <p:fltVal val="0"/>
                                          </p:val>
                                        </p:tav>
                                        <p:tav tm="100000">
                                          <p:val>
                                            <p:strVal val="#ppt_h"/>
                                          </p:val>
                                        </p:tav>
                                      </p:tavLst>
                                    </p:anim>
                                    <p:animEffect transition="in" filter="fade">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ltLang="en-US" dirty="0" err="1" smtClean="0"/>
              <a:t>Giải</a:t>
            </a:r>
            <a:r>
              <a:rPr lang="en-US" altLang="en-US" dirty="0" smtClean="0"/>
              <a:t> </a:t>
            </a:r>
            <a:r>
              <a:rPr lang="en-US" altLang="en-US" dirty="0" err="1" smtClean="0"/>
              <a:t>pháp</a:t>
            </a:r>
            <a:endParaRPr lang="en-US" altLang="en-US" dirty="0" smtClean="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4567883">
            <a:off x="3703953" y="1117752"/>
            <a:ext cx="2866205" cy="312499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769699"/>
            <a:ext cx="3352800" cy="3352800"/>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48200" y="1880149"/>
            <a:ext cx="1600200" cy="1600200"/>
          </a:xfrm>
          <a:prstGeom prst="rect">
            <a:avLst/>
          </a:prstGeom>
        </p:spPr>
      </p:pic>
      <p:sp>
        <p:nvSpPr>
          <p:cNvPr id="2" name="Rectangle 1"/>
          <p:cNvSpPr/>
          <p:nvPr/>
        </p:nvSpPr>
        <p:spPr>
          <a:xfrm>
            <a:off x="4317767" y="4181013"/>
            <a:ext cx="4775666" cy="830997"/>
          </a:xfrm>
          <a:prstGeom prst="rect">
            <a:avLst/>
          </a:prstGeom>
          <a:noFill/>
        </p:spPr>
        <p:txBody>
          <a:bodyPr wrap="none" lIns="91440" tIns="45720" rIns="91440" bIns="45720">
            <a:spAutoFit/>
          </a:bodyPr>
          <a:lstStyle/>
          <a:p>
            <a:pPr algn="ctr"/>
            <a:r>
              <a:rPr lang="en-US" sz="4800" b="1" dirty="0" err="1" smtClean="0">
                <a:ln w="22225">
                  <a:solidFill>
                    <a:schemeClr val="accent2"/>
                  </a:solidFill>
                  <a:prstDash val="solid"/>
                </a:ln>
                <a:solidFill>
                  <a:schemeClr val="accent2">
                    <a:lumMod val="40000"/>
                    <a:lumOff val="60000"/>
                  </a:schemeClr>
                </a:solidFill>
              </a:rPr>
              <a:t>Phát</a:t>
            </a:r>
            <a:r>
              <a:rPr lang="en-US" sz="4800" b="1" dirty="0" smtClean="0">
                <a:ln w="22225">
                  <a:solidFill>
                    <a:schemeClr val="accent2"/>
                  </a:solidFill>
                  <a:prstDash val="solid"/>
                </a:ln>
                <a:solidFill>
                  <a:schemeClr val="accent2">
                    <a:lumMod val="40000"/>
                    <a:lumOff val="60000"/>
                  </a:schemeClr>
                </a:solidFill>
              </a:rPr>
              <a:t> </a:t>
            </a:r>
            <a:r>
              <a:rPr lang="en-US" sz="4800" b="1" dirty="0" err="1" smtClean="0">
                <a:ln w="22225">
                  <a:solidFill>
                    <a:schemeClr val="accent2"/>
                  </a:solidFill>
                  <a:prstDash val="solid"/>
                </a:ln>
                <a:solidFill>
                  <a:schemeClr val="accent2">
                    <a:lumMod val="40000"/>
                    <a:lumOff val="60000"/>
                  </a:schemeClr>
                </a:solidFill>
              </a:rPr>
              <a:t>triển</a:t>
            </a:r>
            <a:r>
              <a:rPr lang="en-US" sz="4800" b="1" dirty="0" smtClean="0">
                <a:ln w="22225">
                  <a:solidFill>
                    <a:schemeClr val="accent2"/>
                  </a:solidFill>
                  <a:prstDash val="solid"/>
                </a:ln>
                <a:solidFill>
                  <a:schemeClr val="accent2">
                    <a:lumMod val="40000"/>
                    <a:lumOff val="60000"/>
                  </a:schemeClr>
                </a:solidFill>
              </a:rPr>
              <a:t> 4 </a:t>
            </a:r>
            <a:r>
              <a:rPr lang="en-US" sz="4800" b="1" dirty="0" err="1" smtClean="0">
                <a:ln w="22225">
                  <a:solidFill>
                    <a:schemeClr val="accent2"/>
                  </a:solidFill>
                  <a:prstDash val="solid"/>
                </a:ln>
                <a:solidFill>
                  <a:schemeClr val="accent2">
                    <a:lumMod val="40000"/>
                    <a:lumOff val="60000"/>
                  </a:schemeClr>
                </a:solidFill>
              </a:rPr>
              <a:t>cọc</a:t>
            </a:r>
            <a:endParaRPr lang="en-US" sz="4800"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317153898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par>
                                <p:cTn id="15" presetID="16" presetClass="entr" presetSubtype="21"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ppt_x"/>
                                          </p:val>
                                        </p:tav>
                                        <p:tav tm="100000">
                                          <p:val>
                                            <p:strVal val="#ppt_x"/>
                                          </p:val>
                                        </p:tav>
                                      </p:tavLst>
                                    </p:anim>
                                    <p:anim calcmode="lin" valueType="num">
                                      <p:cBhvr additive="base">
                                        <p:cTn id="2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1547</TotalTime>
  <Words>4327</Words>
  <Application>Microsoft Office PowerPoint</Application>
  <PresentationFormat>On-screen Show (4:3)</PresentationFormat>
  <Paragraphs>573</Paragraphs>
  <Slides>42</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Calibri</vt:lpstr>
      <vt:lpstr>Times New Roman</vt:lpstr>
      <vt:lpstr>Verdana</vt:lpstr>
      <vt:lpstr>Wingdings</vt:lpstr>
      <vt:lpstr>Default Design</vt:lpstr>
      <vt:lpstr>LUẬN VĂN TỐT NGHIỆP ĐẠI HỌC</vt:lpstr>
      <vt:lpstr>Nội dung báo cáo</vt:lpstr>
      <vt:lpstr>Giới thiệu</vt:lpstr>
      <vt:lpstr>Luật chơi</vt:lpstr>
      <vt:lpstr>Luật chơi</vt:lpstr>
      <vt:lpstr>Luật chơi</vt:lpstr>
      <vt:lpstr>Vấn đề đặt ra</vt:lpstr>
      <vt:lpstr>Giải pháp</vt:lpstr>
      <vt:lpstr>Giải pháp</vt:lpstr>
      <vt:lpstr>Đặt vấn đề</vt:lpstr>
      <vt:lpstr>Lịch sử giải quyết vấn đề</vt:lpstr>
      <vt:lpstr>Phạm vi đề tài</vt:lpstr>
      <vt:lpstr>Nội dung</vt:lpstr>
      <vt:lpstr>PowerPoint Presentation</vt:lpstr>
      <vt:lpstr>Các chức năng của hệ thống</vt:lpstr>
      <vt:lpstr>Các yêu cầu giao tiếp</vt:lpstr>
      <vt:lpstr>Các yêu cầu phi chức năng</vt:lpstr>
      <vt:lpstr>PowerPoint Presentation</vt:lpstr>
      <vt:lpstr>Kiến trúc hệ thống</vt:lpstr>
      <vt:lpstr>Thiết kế dữ liệu</vt:lpstr>
      <vt:lpstr>Thiết kế giao diện chính</vt:lpstr>
      <vt:lpstr>Thiết kế chức năng chơi game</vt:lpstr>
      <vt:lpstr>Thiết kế chức năng chơi game</vt:lpstr>
      <vt:lpstr>Thiết kế chức năng thành tích</vt:lpstr>
      <vt:lpstr>Thiết kế chức năng trợ giúp 3 cọc</vt:lpstr>
      <vt:lpstr>Thiết kế chức năng trợ giúp 3 cọc</vt:lpstr>
      <vt:lpstr>Thiết kế chức năng trợ giúp 3 cọc</vt:lpstr>
      <vt:lpstr>Số lần chuyển tương ứng</vt:lpstr>
      <vt:lpstr>Trợ giúp 4 cọc</vt:lpstr>
      <vt:lpstr>Tam giác Pascal và số chia tối ưu</vt:lpstr>
      <vt:lpstr>Thiết kế chức năng trợ giúp 4 cọc</vt:lpstr>
      <vt:lpstr>Thiết kế chức năng trợ giúp 4 cọc</vt:lpstr>
      <vt:lpstr>Thiết kế chức năng trợ giúp 4 cọc</vt:lpstr>
      <vt:lpstr>PowerPoint Presentation</vt:lpstr>
      <vt:lpstr>Môi trường kiểm thử</vt:lpstr>
      <vt:lpstr>Các trường hợp kiểm thử và kết quả</vt:lpstr>
      <vt:lpstr>Kết quả đạt được</vt:lpstr>
      <vt:lpstr>Kết quả đạt được</vt:lpstr>
      <vt:lpstr>Kết quả đạt được</vt:lpstr>
      <vt:lpstr>Hạn chế và định hướng phát triển</vt:lpstr>
      <vt:lpstr>Hạn chế và định hướng phát triển</vt:lpstr>
      <vt:lpstr>PowerPoint Presentation</vt:lpstr>
    </vt:vector>
  </TitlesOfParts>
  <Company>CANTHO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LRC</dc:creator>
  <cp:lastModifiedBy>Nguyen Thanh Phi</cp:lastModifiedBy>
  <cp:revision>391</cp:revision>
  <dcterms:created xsi:type="dcterms:W3CDTF">2008-08-06T06:37:20Z</dcterms:created>
  <dcterms:modified xsi:type="dcterms:W3CDTF">2015-05-19T02:33:38Z</dcterms:modified>
</cp:coreProperties>
</file>